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3"/>
    <p:sldMasterId id="2147483759" r:id="rId4"/>
    <p:sldMasterId id="2147483696" r:id="rId5"/>
  </p:sldMasterIdLst>
  <p:notesMasterIdLst>
    <p:notesMasterId r:id="rId14"/>
  </p:notesMasterIdLst>
  <p:handoutMasterIdLst>
    <p:handoutMasterId r:id="rId15"/>
  </p:handoutMasterIdLst>
  <p:sldIdLst>
    <p:sldId id="393" r:id="rId6"/>
    <p:sldId id="395" r:id="rId7"/>
    <p:sldId id="391" r:id="rId8"/>
    <p:sldId id="390" r:id="rId9"/>
    <p:sldId id="394" r:id="rId10"/>
    <p:sldId id="392" r:id="rId11"/>
    <p:sldId id="403" r:id="rId12"/>
    <p:sldId id="4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8DF"/>
    <a:srgbClr val="749AAE"/>
    <a:srgbClr val="8CD6EC"/>
    <a:srgbClr val="4AAAE0"/>
    <a:srgbClr val="92D6EA"/>
    <a:srgbClr val="7BEAFE"/>
    <a:srgbClr val="1CACF4"/>
    <a:srgbClr val="4FAACE"/>
    <a:srgbClr val="0099D5"/>
    <a:srgbClr val="0A3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1" autoAdjust="0"/>
    <p:restoredTop sz="95521"/>
  </p:normalViewPr>
  <p:slideViewPr>
    <p:cSldViewPr snapToGrid="0" snapToObjects="1">
      <p:cViewPr varScale="1">
        <p:scale>
          <a:sx n="57" d="100"/>
          <a:sy n="57" d="100"/>
        </p:scale>
        <p:origin x="84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18" d="100"/>
          <a:sy n="118" d="100"/>
        </p:scale>
        <p:origin x="38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71B01-44C1-CA4E-81A4-FFEA16F7FE8B}" type="datetimeFigureOut">
              <a:rPr lang="en-US" smtClean="0"/>
              <a:t>2/17/2025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9963D4-27AA-9542-A21D-261B9138F8E1}" type="slidenum">
              <a:rPr lang="en-US" smtClean="0"/>
              <a:t>‹#›</a:t>
            </a:fld>
            <a:endParaRPr lang="en-US"/>
          </a:p>
        </p:txBody>
      </p:sp>
    </p:spTree>
    <p:extLst>
      <p:ext uri="{BB962C8B-B14F-4D97-AF65-F5344CB8AC3E}">
        <p14:creationId xmlns:p14="http://schemas.microsoft.com/office/powerpoint/2010/main" val="111813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42189-72C7-6846-9ECF-E638C33A8599}"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CDC02-76A5-5348-AFB1-3EF1A892A30F}" type="slidenum">
              <a:rPr lang="en-US" smtClean="0"/>
              <a:t>‹#›</a:t>
            </a:fld>
            <a:endParaRPr lang="en-US"/>
          </a:p>
        </p:txBody>
      </p:sp>
    </p:spTree>
    <p:extLst>
      <p:ext uri="{BB962C8B-B14F-4D97-AF65-F5344CB8AC3E}">
        <p14:creationId xmlns:p14="http://schemas.microsoft.com/office/powerpoint/2010/main" val="53694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svg"/><Relationship Id="rId7"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16.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FAAEDF86-46DF-4BF9-8350-EBFC6C117653}"/>
              </a:ext>
            </a:extLst>
          </p:cNvPr>
          <p:cNvPicPr>
            <a:picLocks noChangeAspect="1"/>
          </p:cNvPicPr>
          <p:nvPr userDrawn="1"/>
        </p:nvPicPr>
        <p:blipFill>
          <a:blip r:embed="rId2"/>
          <a:stretch>
            <a:fillRect/>
          </a:stretch>
        </p:blipFill>
        <p:spPr>
          <a:xfrm>
            <a:off x="0" y="-6800"/>
            <a:ext cx="12204089" cy="6864800"/>
          </a:xfrm>
          <a:prstGeom prst="rect">
            <a:avLst/>
          </a:prstGeom>
        </p:spPr>
      </p:pic>
      <p:pic>
        <p:nvPicPr>
          <p:cNvPr id="2" name="Logo">
            <a:extLst>
              <a:ext uri="{FF2B5EF4-FFF2-40B4-BE49-F238E27FC236}">
                <a16:creationId xmlns:a16="http://schemas.microsoft.com/office/drawing/2014/main" id="{16FCEDFB-545B-1851-2BD7-588BE8D4187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3905" y="449349"/>
            <a:ext cx="1564139" cy="391035"/>
          </a:xfrm>
          <a:prstGeom prst="rect">
            <a:avLst/>
          </a:prstGeom>
        </p:spPr>
      </p:pic>
      <p:sp>
        <p:nvSpPr>
          <p:cNvPr id="3" name="Presenter name">
            <a:extLst>
              <a:ext uri="{FF2B5EF4-FFF2-40B4-BE49-F238E27FC236}">
                <a16:creationId xmlns:a16="http://schemas.microsoft.com/office/drawing/2014/main" id="{057F361B-38F7-26F4-65ED-8C023B0A1DFE}"/>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4" name="Subtitle">
            <a:extLst>
              <a:ext uri="{FF2B5EF4-FFF2-40B4-BE49-F238E27FC236}">
                <a16:creationId xmlns:a16="http://schemas.microsoft.com/office/drawing/2014/main" id="{521EB8B5-0FBF-8D27-D831-1BA832B37196}"/>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a:extLst>
              <a:ext uri="{FF2B5EF4-FFF2-40B4-BE49-F238E27FC236}">
                <a16:creationId xmlns:a16="http://schemas.microsoft.com/office/drawing/2014/main" id="{85EE5AD7-8A12-9D4C-9A02-3735685AFE9F}"/>
              </a:ext>
            </a:extLst>
          </p:cNvPr>
          <p:cNvSpPr>
            <a:spLocks noGrp="1"/>
          </p:cNvSpPr>
          <p:nvPr userDrawn="1">
            <p:ph type="ctrTitle" hasCustomPrompt="1"/>
          </p:nvPr>
        </p:nvSpPr>
        <p:spPr>
          <a:xfrm>
            <a:off x="386463" y="2450568"/>
            <a:ext cx="5709538" cy="1634416"/>
          </a:xfrm>
        </p:spPr>
        <p:txBody>
          <a:bodyPr anchor="b">
            <a:noAutofit/>
          </a:bodyPr>
          <a:lstStyle>
            <a:lvl1pPr algn="l">
              <a:lnSpc>
                <a:spcPts val="4000"/>
              </a:lnSpc>
              <a:defRPr sz="4000" b="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TITLE SLIDE </a:t>
            </a:r>
            <a:br>
              <a:rPr lang="en-GB" dirty="0"/>
            </a:br>
            <a:r>
              <a:rPr lang="en-GB" dirty="0"/>
              <a:t>CLICK TO ADD TITLE</a:t>
            </a:r>
            <a:endParaRPr lang="en-US" dirty="0"/>
          </a:p>
        </p:txBody>
      </p:sp>
    </p:spTree>
    <p:extLst>
      <p:ext uri="{BB962C8B-B14F-4D97-AF65-F5344CB8AC3E}">
        <p14:creationId xmlns:p14="http://schemas.microsoft.com/office/powerpoint/2010/main" val="54375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low_dark_with image">
    <p:bg>
      <p:bgPr>
        <a:solidFill>
          <a:srgbClr val="749AAE"/>
        </a:solidFill>
        <a:effectLst/>
      </p:bgPr>
    </p:bg>
    <p:spTree>
      <p:nvGrpSpPr>
        <p:cNvPr id="1" name=""/>
        <p:cNvGrpSpPr/>
        <p:nvPr/>
      </p:nvGrpSpPr>
      <p:grpSpPr>
        <a:xfrm>
          <a:off x="0" y="0"/>
          <a:ext cx="0" cy="0"/>
          <a:chOff x="0" y="0"/>
          <a:chExt cx="0" cy="0"/>
        </a:xfrm>
      </p:grpSpPr>
      <p:sp>
        <p:nvSpPr>
          <p:cNvPr id="3" name="Signature element 2">
            <a:extLst>
              <a:ext uri="{FF2B5EF4-FFF2-40B4-BE49-F238E27FC236}">
                <a16:creationId xmlns:a16="http://schemas.microsoft.com/office/drawing/2014/main" id="{E3707D8E-43C4-7D57-6B62-C8DB2911A6FF}"/>
              </a:ext>
            </a:extLst>
          </p:cNvPr>
          <p:cNvSpPr/>
          <p:nvPr userDrawn="1"/>
        </p:nvSpPr>
        <p:spPr>
          <a:xfrm>
            <a:off x="9899707" y="3379340"/>
            <a:ext cx="2291904" cy="3478288"/>
          </a:xfrm>
          <a:custGeom>
            <a:avLst/>
            <a:gdLst/>
            <a:ahLst/>
            <a:cxnLst/>
            <a:rect l="l" t="t" r="r" b="b"/>
            <a:pathLst>
              <a:path w="3779519" h="5735955">
                <a:moveTo>
                  <a:pt x="3779455" y="0"/>
                </a:moveTo>
                <a:lnTo>
                  <a:pt x="0" y="3782324"/>
                </a:lnTo>
                <a:lnTo>
                  <a:pt x="1950076" y="5735772"/>
                </a:lnTo>
                <a:lnTo>
                  <a:pt x="3779455" y="5735772"/>
                </a:lnTo>
                <a:lnTo>
                  <a:pt x="3779455" y="0"/>
                </a:lnTo>
                <a:close/>
              </a:path>
            </a:pathLst>
          </a:custGeom>
          <a:solidFill>
            <a:schemeClr val="bg1"/>
          </a:solidFill>
        </p:spPr>
        <p:txBody>
          <a:bodyPr wrap="square" lIns="0" tIns="0" rIns="0" bIns="0" rtlCol="0"/>
          <a:lstStyle/>
          <a:p>
            <a:endParaRPr sz="1092"/>
          </a:p>
        </p:txBody>
      </p:sp>
      <p:sp>
        <p:nvSpPr>
          <p:cNvPr id="7" name="Signature element 1">
            <a:extLst>
              <a:ext uri="{FF2B5EF4-FFF2-40B4-BE49-F238E27FC236}">
                <a16:creationId xmlns:a16="http://schemas.microsoft.com/office/drawing/2014/main" id="{DE3260B2-163F-9078-9C35-1BE153EB59A9}"/>
              </a:ext>
            </a:extLst>
          </p:cNvPr>
          <p:cNvSpPr/>
          <p:nvPr userDrawn="1"/>
        </p:nvSpPr>
        <p:spPr>
          <a:xfrm>
            <a:off x="8715128" y="5672946"/>
            <a:ext cx="2367376" cy="1184844"/>
          </a:xfrm>
          <a:custGeom>
            <a:avLst/>
            <a:gdLst/>
            <a:ahLst/>
            <a:cxnLst/>
            <a:rect l="l" t="t" r="r" b="b"/>
            <a:pathLst>
              <a:path w="3903980" h="1953895">
                <a:moveTo>
                  <a:pt x="1953448" y="0"/>
                </a:moveTo>
                <a:lnTo>
                  <a:pt x="0" y="1953448"/>
                </a:lnTo>
                <a:lnTo>
                  <a:pt x="3903546" y="1953448"/>
                </a:lnTo>
                <a:lnTo>
                  <a:pt x="1953448" y="0"/>
                </a:lnTo>
                <a:close/>
              </a:path>
            </a:pathLst>
          </a:custGeom>
          <a:solidFill>
            <a:schemeClr val="accent1"/>
          </a:solidFill>
        </p:spPr>
        <p:txBody>
          <a:bodyPr wrap="square" lIns="0" tIns="0" rIns="0" bIns="0" rtlCol="0"/>
          <a:lstStyle/>
          <a:p>
            <a:endParaRPr sz="1092"/>
          </a:p>
        </p:txBody>
      </p:sp>
      <p:sp>
        <p:nvSpPr>
          <p:cNvPr id="8" name="Picture Placeholder">
            <a:extLst>
              <a:ext uri="{FF2B5EF4-FFF2-40B4-BE49-F238E27FC236}">
                <a16:creationId xmlns:a16="http://schemas.microsoft.com/office/drawing/2014/main" id="{F20B84C9-CF16-BA57-0589-8B7A2F1EADFA}"/>
              </a:ext>
            </a:extLst>
          </p:cNvPr>
          <p:cNvSpPr>
            <a:spLocks noGrp="1"/>
          </p:cNvSpPr>
          <p:nvPr>
            <p:ph type="pic" sz="quarter" idx="13" hasCustomPrompt="1"/>
          </p:nvPr>
        </p:nvSpPr>
        <p:spPr>
          <a:xfrm>
            <a:off x="4226763" y="1"/>
            <a:ext cx="7964811" cy="5672945"/>
          </a:xfrm>
          <a:custGeom>
            <a:avLst/>
            <a:gdLst>
              <a:gd name="connsiteX0" fmla="*/ 0 w 7964811"/>
              <a:gd name="connsiteY0" fmla="*/ 0 h 5672945"/>
              <a:gd name="connsiteX1" fmla="*/ 7964811 w 7964811"/>
              <a:gd name="connsiteY1" fmla="*/ 0 h 5672945"/>
              <a:gd name="connsiteX2" fmla="*/ 7964811 w 7964811"/>
              <a:gd name="connsiteY2" fmla="*/ 3379341 h 5672945"/>
              <a:gd name="connsiteX3" fmla="*/ 5672946 w 7964811"/>
              <a:gd name="connsiteY3" fmla="*/ 5672945 h 5672945"/>
            </a:gdLst>
            <a:ahLst/>
            <a:cxnLst>
              <a:cxn ang="0">
                <a:pos x="connsiteX0" y="connsiteY0"/>
              </a:cxn>
              <a:cxn ang="0">
                <a:pos x="connsiteX1" y="connsiteY1"/>
              </a:cxn>
              <a:cxn ang="0">
                <a:pos x="connsiteX2" y="connsiteY2"/>
              </a:cxn>
              <a:cxn ang="0">
                <a:pos x="connsiteX3" y="connsiteY3"/>
              </a:cxn>
            </a:cxnLst>
            <a:rect l="l" t="t" r="r" b="b"/>
            <a:pathLst>
              <a:path w="7964811" h="5672945">
                <a:moveTo>
                  <a:pt x="0" y="0"/>
                </a:moveTo>
                <a:lnTo>
                  <a:pt x="7964811" y="0"/>
                </a:lnTo>
                <a:lnTo>
                  <a:pt x="7964811" y="3379341"/>
                </a:lnTo>
                <a:lnTo>
                  <a:pt x="5672946" y="5672945"/>
                </a:lnTo>
                <a:close/>
              </a:path>
            </a:pathLst>
          </a:custGeom>
          <a:solidFill>
            <a:schemeClr val="tx1">
              <a:lumMod val="20000"/>
              <a:lumOff val="80000"/>
            </a:schemeClr>
          </a:solidFill>
        </p:spPr>
        <p:txBody>
          <a:bodyPr wrap="square">
            <a:noAutofit/>
          </a:bodyPr>
          <a:lstStyle>
            <a:lvl1pPr marL="231775" indent="0" algn="r">
              <a:buFontTx/>
              <a:buNone/>
              <a:defRPr/>
            </a:lvl1pPr>
          </a:lstStyle>
          <a:p>
            <a:r>
              <a:rPr lang="en-US" dirty="0"/>
              <a:t>Click icon</a:t>
            </a:r>
            <a:br>
              <a:rPr lang="en-US" dirty="0"/>
            </a:br>
            <a:r>
              <a:rPr lang="en-US" dirty="0"/>
              <a:t>to add photo</a:t>
            </a:r>
          </a:p>
        </p:txBody>
      </p:sp>
      <p:pic>
        <p:nvPicPr>
          <p:cNvPr id="2" name="Pentair Flow White" descr="A black background with white text&#10;&#10;Description automatically generated">
            <a:extLst>
              <a:ext uri="{FF2B5EF4-FFF2-40B4-BE49-F238E27FC236}">
                <a16:creationId xmlns:a16="http://schemas.microsoft.com/office/drawing/2014/main" id="{00CF7D7C-2E73-7179-D13B-1801FA746FEC}"/>
              </a:ext>
            </a:extLst>
          </p:cNvPr>
          <p:cNvPicPr>
            <a:picLocks noChangeAspect="1"/>
          </p:cNvPicPr>
          <p:nvPr userDrawn="1"/>
        </p:nvPicPr>
        <p:blipFill>
          <a:blip r:embed="rId2"/>
          <a:stretch>
            <a:fillRect/>
          </a:stretch>
        </p:blipFill>
        <p:spPr>
          <a:xfrm>
            <a:off x="107066" y="217459"/>
            <a:ext cx="2656114" cy="915384"/>
          </a:xfrm>
          <a:prstGeom prst="rect">
            <a:avLst/>
          </a:prstGeom>
        </p:spPr>
      </p:pic>
      <p:sp>
        <p:nvSpPr>
          <p:cNvPr id="5" name="Presenter name">
            <a:extLst>
              <a:ext uri="{FF2B5EF4-FFF2-40B4-BE49-F238E27FC236}">
                <a16:creationId xmlns:a16="http://schemas.microsoft.com/office/drawing/2014/main" id="{6A5B072F-89EE-EBD3-10C7-62739450EB81}"/>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6" name="Subtitle">
            <a:extLst>
              <a:ext uri="{FF2B5EF4-FFF2-40B4-BE49-F238E27FC236}">
                <a16:creationId xmlns:a16="http://schemas.microsoft.com/office/drawing/2014/main" id="{DAB174F3-BA72-AC31-E60B-023147BA62A0}"/>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a:extLst>
              <a:ext uri="{FF2B5EF4-FFF2-40B4-BE49-F238E27FC236}">
                <a16:creationId xmlns:a16="http://schemas.microsoft.com/office/drawing/2014/main" id="{290299E8-3319-FA99-A1AC-27806CA8D993}"/>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FLOW</a:t>
            </a:r>
            <a:br>
              <a:rPr lang="en-GB" dirty="0"/>
            </a:br>
            <a:r>
              <a:rPr lang="en-GB" dirty="0"/>
              <a:t>CLICK TO ADD TITLE</a:t>
            </a:r>
            <a:endParaRPr lang="en-US" dirty="0"/>
          </a:p>
        </p:txBody>
      </p:sp>
    </p:spTree>
    <p:extLst>
      <p:ext uri="{BB962C8B-B14F-4D97-AF65-F5344CB8AC3E}">
        <p14:creationId xmlns:p14="http://schemas.microsoft.com/office/powerpoint/2010/main" val="24059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S_light_no image">
    <p:bg>
      <p:bgPr>
        <a:solidFill>
          <a:schemeClr val="bg1"/>
        </a:solidFill>
        <a:effectLst/>
      </p:bgPr>
    </p:bg>
    <p:spTree>
      <p:nvGrpSpPr>
        <p:cNvPr id="1" name=""/>
        <p:cNvGrpSpPr/>
        <p:nvPr/>
      </p:nvGrpSpPr>
      <p:grpSpPr>
        <a:xfrm>
          <a:off x="0" y="0"/>
          <a:ext cx="0" cy="0"/>
          <a:chOff x="0" y="0"/>
          <a:chExt cx="0" cy="0"/>
        </a:xfrm>
      </p:grpSpPr>
      <p:pic>
        <p:nvPicPr>
          <p:cNvPr id="21" name="Signature element 3">
            <a:extLst>
              <a:ext uri="{FF2B5EF4-FFF2-40B4-BE49-F238E27FC236}">
                <a16:creationId xmlns:a16="http://schemas.microsoft.com/office/drawing/2014/main" id="{6684FF81-D792-D677-0E34-13725E4F6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3" name="Signature element 2">
            <a:extLst>
              <a:ext uri="{FF2B5EF4-FFF2-40B4-BE49-F238E27FC236}">
                <a16:creationId xmlns:a16="http://schemas.microsoft.com/office/drawing/2014/main" id="{27E64AF4-5373-FBB1-ABCB-6BA15021D2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25" name="Signature element 1">
            <a:extLst>
              <a:ext uri="{FF2B5EF4-FFF2-40B4-BE49-F238E27FC236}">
                <a16:creationId xmlns:a16="http://schemas.microsoft.com/office/drawing/2014/main" id="{D2DF6F0B-4437-3F4C-7ECE-56507BCE4B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12192000" cy="6858000"/>
          </a:xfrm>
          <a:prstGeom prst="rect">
            <a:avLst/>
          </a:prstGeom>
        </p:spPr>
      </p:pic>
      <p:pic>
        <p:nvPicPr>
          <p:cNvPr id="3" name="Pentair Water Solutions" descr="A blue text on a black background&#10;&#10;Description automatically generated">
            <a:extLst>
              <a:ext uri="{FF2B5EF4-FFF2-40B4-BE49-F238E27FC236}">
                <a16:creationId xmlns:a16="http://schemas.microsoft.com/office/drawing/2014/main" id="{BE4C4669-22C5-AD3C-F2CB-C042BF66048E}"/>
              </a:ext>
            </a:extLst>
          </p:cNvPr>
          <p:cNvPicPr>
            <a:picLocks noChangeAspect="1"/>
          </p:cNvPicPr>
          <p:nvPr userDrawn="1"/>
        </p:nvPicPr>
        <p:blipFill>
          <a:blip r:embed="rId8"/>
          <a:stretch>
            <a:fillRect/>
          </a:stretch>
        </p:blipFill>
        <p:spPr>
          <a:xfrm>
            <a:off x="107066" y="205884"/>
            <a:ext cx="2656114" cy="915384"/>
          </a:xfrm>
          <a:prstGeom prst="rect">
            <a:avLst/>
          </a:prstGeom>
        </p:spPr>
      </p:pic>
      <p:sp>
        <p:nvSpPr>
          <p:cNvPr id="4" name="Presenter name">
            <a:extLst>
              <a:ext uri="{FF2B5EF4-FFF2-40B4-BE49-F238E27FC236}">
                <a16:creationId xmlns:a16="http://schemas.microsoft.com/office/drawing/2014/main" id="{23AE7C21-89FF-E7D0-3797-02E92417562C}"/>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5" name="Subtitle">
            <a:extLst>
              <a:ext uri="{FF2B5EF4-FFF2-40B4-BE49-F238E27FC236}">
                <a16:creationId xmlns:a16="http://schemas.microsoft.com/office/drawing/2014/main" id="{4091A08A-FC12-102A-2BBB-1E5D3586E920}"/>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itle">
            <a:extLst>
              <a:ext uri="{FF2B5EF4-FFF2-40B4-BE49-F238E27FC236}">
                <a16:creationId xmlns:a16="http://schemas.microsoft.com/office/drawing/2014/main" id="{5876AE0B-70F8-2D0A-5A51-1309CB0597B6}"/>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WATER SOLUTIONS</a:t>
            </a:r>
            <a:br>
              <a:rPr lang="en-GB" dirty="0"/>
            </a:br>
            <a:r>
              <a:rPr lang="en-GB" dirty="0"/>
              <a:t>CLICK TO ADD TITLE</a:t>
            </a:r>
            <a:endParaRPr lang="en-US" dirty="0"/>
          </a:p>
        </p:txBody>
      </p:sp>
    </p:spTree>
    <p:extLst>
      <p:ext uri="{BB962C8B-B14F-4D97-AF65-F5344CB8AC3E}">
        <p14:creationId xmlns:p14="http://schemas.microsoft.com/office/powerpoint/2010/main" val="4310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S_dark_with image">
    <p:bg>
      <p:bgPr>
        <a:solidFill>
          <a:srgbClr val="39A8DF"/>
        </a:solidFill>
        <a:effectLst/>
      </p:bgPr>
    </p:bg>
    <p:spTree>
      <p:nvGrpSpPr>
        <p:cNvPr id="1" name=""/>
        <p:cNvGrpSpPr/>
        <p:nvPr/>
      </p:nvGrpSpPr>
      <p:grpSpPr>
        <a:xfrm>
          <a:off x="0" y="0"/>
          <a:ext cx="0" cy="0"/>
          <a:chOff x="0" y="0"/>
          <a:chExt cx="0" cy="0"/>
        </a:xfrm>
      </p:grpSpPr>
      <p:sp>
        <p:nvSpPr>
          <p:cNvPr id="9" name="Signature element 2">
            <a:extLst>
              <a:ext uri="{FF2B5EF4-FFF2-40B4-BE49-F238E27FC236}">
                <a16:creationId xmlns:a16="http://schemas.microsoft.com/office/drawing/2014/main" id="{98B6DAD0-54EF-8243-0280-EC861DDBC201}"/>
              </a:ext>
            </a:extLst>
          </p:cNvPr>
          <p:cNvSpPr/>
          <p:nvPr userDrawn="1"/>
        </p:nvSpPr>
        <p:spPr>
          <a:xfrm>
            <a:off x="9899707" y="3379340"/>
            <a:ext cx="2291904" cy="3478288"/>
          </a:xfrm>
          <a:custGeom>
            <a:avLst/>
            <a:gdLst/>
            <a:ahLst/>
            <a:cxnLst/>
            <a:rect l="l" t="t" r="r" b="b"/>
            <a:pathLst>
              <a:path w="3779519" h="5735955">
                <a:moveTo>
                  <a:pt x="3779455" y="0"/>
                </a:moveTo>
                <a:lnTo>
                  <a:pt x="0" y="3782324"/>
                </a:lnTo>
                <a:lnTo>
                  <a:pt x="1950076" y="5735772"/>
                </a:lnTo>
                <a:lnTo>
                  <a:pt x="3779455" y="5735772"/>
                </a:lnTo>
                <a:lnTo>
                  <a:pt x="3779455" y="0"/>
                </a:lnTo>
                <a:close/>
              </a:path>
            </a:pathLst>
          </a:custGeom>
          <a:solidFill>
            <a:schemeClr val="bg1"/>
          </a:solidFill>
        </p:spPr>
        <p:txBody>
          <a:bodyPr wrap="square" lIns="0" tIns="0" rIns="0" bIns="0" rtlCol="0"/>
          <a:lstStyle/>
          <a:p>
            <a:endParaRPr sz="1092"/>
          </a:p>
        </p:txBody>
      </p:sp>
      <p:sp>
        <p:nvSpPr>
          <p:cNvPr id="10" name="Signature element 1">
            <a:extLst>
              <a:ext uri="{FF2B5EF4-FFF2-40B4-BE49-F238E27FC236}">
                <a16:creationId xmlns:a16="http://schemas.microsoft.com/office/drawing/2014/main" id="{0492BC3D-FBE1-DCD1-F076-26013649B920}"/>
              </a:ext>
            </a:extLst>
          </p:cNvPr>
          <p:cNvSpPr/>
          <p:nvPr userDrawn="1"/>
        </p:nvSpPr>
        <p:spPr>
          <a:xfrm>
            <a:off x="8715128" y="5672946"/>
            <a:ext cx="2367376" cy="1184844"/>
          </a:xfrm>
          <a:custGeom>
            <a:avLst/>
            <a:gdLst/>
            <a:ahLst/>
            <a:cxnLst/>
            <a:rect l="l" t="t" r="r" b="b"/>
            <a:pathLst>
              <a:path w="3903980" h="1953895">
                <a:moveTo>
                  <a:pt x="1953448" y="0"/>
                </a:moveTo>
                <a:lnTo>
                  <a:pt x="0" y="1953448"/>
                </a:lnTo>
                <a:lnTo>
                  <a:pt x="3903546" y="1953448"/>
                </a:lnTo>
                <a:lnTo>
                  <a:pt x="1953448" y="0"/>
                </a:lnTo>
                <a:close/>
              </a:path>
            </a:pathLst>
          </a:custGeom>
          <a:solidFill>
            <a:schemeClr val="accent1"/>
          </a:solidFill>
        </p:spPr>
        <p:txBody>
          <a:bodyPr wrap="square" lIns="0" tIns="0" rIns="0" bIns="0" rtlCol="0"/>
          <a:lstStyle/>
          <a:p>
            <a:endParaRPr sz="1092"/>
          </a:p>
        </p:txBody>
      </p:sp>
      <p:sp>
        <p:nvSpPr>
          <p:cNvPr id="11" name="Picture Placeholder">
            <a:extLst>
              <a:ext uri="{FF2B5EF4-FFF2-40B4-BE49-F238E27FC236}">
                <a16:creationId xmlns:a16="http://schemas.microsoft.com/office/drawing/2014/main" id="{84A38289-2AD7-A9F5-E6D3-478E966EDC0D}"/>
              </a:ext>
            </a:extLst>
          </p:cNvPr>
          <p:cNvSpPr>
            <a:spLocks noGrp="1"/>
          </p:cNvSpPr>
          <p:nvPr>
            <p:ph type="pic" sz="quarter" idx="13" hasCustomPrompt="1"/>
          </p:nvPr>
        </p:nvSpPr>
        <p:spPr>
          <a:xfrm>
            <a:off x="4226763" y="1"/>
            <a:ext cx="7964811" cy="5672945"/>
          </a:xfrm>
          <a:custGeom>
            <a:avLst/>
            <a:gdLst>
              <a:gd name="connsiteX0" fmla="*/ 0 w 7964811"/>
              <a:gd name="connsiteY0" fmla="*/ 0 h 5672945"/>
              <a:gd name="connsiteX1" fmla="*/ 7964811 w 7964811"/>
              <a:gd name="connsiteY1" fmla="*/ 0 h 5672945"/>
              <a:gd name="connsiteX2" fmla="*/ 7964811 w 7964811"/>
              <a:gd name="connsiteY2" fmla="*/ 3379341 h 5672945"/>
              <a:gd name="connsiteX3" fmla="*/ 5672946 w 7964811"/>
              <a:gd name="connsiteY3" fmla="*/ 5672945 h 5672945"/>
            </a:gdLst>
            <a:ahLst/>
            <a:cxnLst>
              <a:cxn ang="0">
                <a:pos x="connsiteX0" y="connsiteY0"/>
              </a:cxn>
              <a:cxn ang="0">
                <a:pos x="connsiteX1" y="connsiteY1"/>
              </a:cxn>
              <a:cxn ang="0">
                <a:pos x="connsiteX2" y="connsiteY2"/>
              </a:cxn>
              <a:cxn ang="0">
                <a:pos x="connsiteX3" y="connsiteY3"/>
              </a:cxn>
            </a:cxnLst>
            <a:rect l="l" t="t" r="r" b="b"/>
            <a:pathLst>
              <a:path w="7964811" h="5672945">
                <a:moveTo>
                  <a:pt x="0" y="0"/>
                </a:moveTo>
                <a:lnTo>
                  <a:pt x="7964811" y="0"/>
                </a:lnTo>
                <a:lnTo>
                  <a:pt x="7964811" y="3379341"/>
                </a:lnTo>
                <a:lnTo>
                  <a:pt x="5672946" y="5672945"/>
                </a:lnTo>
                <a:close/>
              </a:path>
            </a:pathLst>
          </a:custGeom>
          <a:solidFill>
            <a:schemeClr val="tx1">
              <a:lumMod val="20000"/>
              <a:lumOff val="80000"/>
            </a:schemeClr>
          </a:solidFill>
        </p:spPr>
        <p:txBody>
          <a:bodyPr wrap="square">
            <a:noAutofit/>
          </a:bodyPr>
          <a:lstStyle>
            <a:lvl1pPr marL="231775" indent="0" algn="r">
              <a:buFontTx/>
              <a:buNone/>
              <a:defRPr/>
            </a:lvl1pPr>
          </a:lstStyle>
          <a:p>
            <a:r>
              <a:rPr lang="en-US" dirty="0"/>
              <a:t>Click icon</a:t>
            </a:r>
            <a:br>
              <a:rPr lang="en-US" dirty="0"/>
            </a:br>
            <a:r>
              <a:rPr lang="en-US" dirty="0"/>
              <a:t>to add photo</a:t>
            </a:r>
          </a:p>
        </p:txBody>
      </p:sp>
      <p:pic>
        <p:nvPicPr>
          <p:cNvPr id="8" name="Pentair Water Solutions White" descr="A black background with white text&#10;&#10;Description automatically generated">
            <a:extLst>
              <a:ext uri="{FF2B5EF4-FFF2-40B4-BE49-F238E27FC236}">
                <a16:creationId xmlns:a16="http://schemas.microsoft.com/office/drawing/2014/main" id="{F9C45A0F-27D9-2388-0B50-A05F87FA7C79}"/>
              </a:ext>
            </a:extLst>
          </p:cNvPr>
          <p:cNvPicPr>
            <a:picLocks noChangeAspect="1"/>
          </p:cNvPicPr>
          <p:nvPr userDrawn="1"/>
        </p:nvPicPr>
        <p:blipFill>
          <a:blip r:embed="rId2"/>
          <a:stretch>
            <a:fillRect/>
          </a:stretch>
        </p:blipFill>
        <p:spPr>
          <a:xfrm>
            <a:off x="107066" y="205884"/>
            <a:ext cx="2656114" cy="915384"/>
          </a:xfrm>
          <a:prstGeom prst="rect">
            <a:avLst/>
          </a:prstGeom>
        </p:spPr>
      </p:pic>
      <p:sp>
        <p:nvSpPr>
          <p:cNvPr id="3" name="Presenter name">
            <a:extLst>
              <a:ext uri="{FF2B5EF4-FFF2-40B4-BE49-F238E27FC236}">
                <a16:creationId xmlns:a16="http://schemas.microsoft.com/office/drawing/2014/main" id="{D83310FF-396F-AB63-66D9-189D22A9323E}"/>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4" name="Subtitle">
            <a:extLst>
              <a:ext uri="{FF2B5EF4-FFF2-40B4-BE49-F238E27FC236}">
                <a16:creationId xmlns:a16="http://schemas.microsoft.com/office/drawing/2014/main" id="{0B310E4E-420A-23BE-9447-35972919767F}"/>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a:extLst>
              <a:ext uri="{FF2B5EF4-FFF2-40B4-BE49-F238E27FC236}">
                <a16:creationId xmlns:a16="http://schemas.microsoft.com/office/drawing/2014/main" id="{42F1EF4A-53BB-FF1D-36E3-44F796228085}"/>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WATER SOLUTIONS</a:t>
            </a:r>
            <a:br>
              <a:rPr lang="en-GB" dirty="0"/>
            </a:br>
            <a:r>
              <a:rPr lang="en-GB" dirty="0"/>
              <a:t>CLICK TO ADD TITLE</a:t>
            </a:r>
            <a:endParaRPr lang="en-US" dirty="0"/>
          </a:p>
        </p:txBody>
      </p:sp>
    </p:spTree>
    <p:extLst>
      <p:ext uri="{BB962C8B-B14F-4D97-AF65-F5344CB8AC3E}">
        <p14:creationId xmlns:p14="http://schemas.microsoft.com/office/powerpoint/2010/main" val="403402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ol_light_no image">
    <p:bg>
      <p:bgPr>
        <a:solidFill>
          <a:schemeClr val="bg1"/>
        </a:solidFill>
        <a:effectLst/>
      </p:bgPr>
    </p:bg>
    <p:spTree>
      <p:nvGrpSpPr>
        <p:cNvPr id="1" name=""/>
        <p:cNvGrpSpPr/>
        <p:nvPr/>
      </p:nvGrpSpPr>
      <p:grpSpPr>
        <a:xfrm>
          <a:off x="0" y="0"/>
          <a:ext cx="0" cy="0"/>
          <a:chOff x="0" y="0"/>
          <a:chExt cx="0" cy="0"/>
        </a:xfrm>
      </p:grpSpPr>
      <p:pic>
        <p:nvPicPr>
          <p:cNvPr id="21" name="Signature element 3">
            <a:extLst>
              <a:ext uri="{FF2B5EF4-FFF2-40B4-BE49-F238E27FC236}">
                <a16:creationId xmlns:a16="http://schemas.microsoft.com/office/drawing/2014/main" id="{6684FF81-D792-D677-0E34-13725E4F6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3" name="Signature element 2">
            <a:extLst>
              <a:ext uri="{FF2B5EF4-FFF2-40B4-BE49-F238E27FC236}">
                <a16:creationId xmlns:a16="http://schemas.microsoft.com/office/drawing/2014/main" id="{27E64AF4-5373-FBB1-ABCB-6BA15021D2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25" name="Signature element 1">
            <a:extLst>
              <a:ext uri="{FF2B5EF4-FFF2-40B4-BE49-F238E27FC236}">
                <a16:creationId xmlns:a16="http://schemas.microsoft.com/office/drawing/2014/main" id="{D2DF6F0B-4437-3F4C-7ECE-56507BCE4B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12192000" cy="6858000"/>
          </a:xfrm>
          <a:prstGeom prst="rect">
            <a:avLst/>
          </a:prstGeom>
        </p:spPr>
      </p:pic>
      <p:pic>
        <p:nvPicPr>
          <p:cNvPr id="20" name="Pentair Pool" descr="A blue text on a black background&#10;&#10;Description automatically generated">
            <a:extLst>
              <a:ext uri="{FF2B5EF4-FFF2-40B4-BE49-F238E27FC236}">
                <a16:creationId xmlns:a16="http://schemas.microsoft.com/office/drawing/2014/main" id="{DCDF6B7A-E601-548D-506A-20CFBE6C8B74}"/>
              </a:ext>
            </a:extLst>
          </p:cNvPr>
          <p:cNvPicPr>
            <a:picLocks noChangeAspect="1"/>
          </p:cNvPicPr>
          <p:nvPr userDrawn="1"/>
        </p:nvPicPr>
        <p:blipFill>
          <a:blip r:embed="rId8"/>
          <a:stretch>
            <a:fillRect/>
          </a:stretch>
        </p:blipFill>
        <p:spPr>
          <a:xfrm>
            <a:off x="107066" y="205884"/>
            <a:ext cx="2656114" cy="915384"/>
          </a:xfrm>
          <a:prstGeom prst="rect">
            <a:avLst/>
          </a:prstGeom>
        </p:spPr>
      </p:pic>
      <p:sp>
        <p:nvSpPr>
          <p:cNvPr id="3" name="Presenter name">
            <a:extLst>
              <a:ext uri="{FF2B5EF4-FFF2-40B4-BE49-F238E27FC236}">
                <a16:creationId xmlns:a16="http://schemas.microsoft.com/office/drawing/2014/main" id="{69B576C5-476F-7D97-C77A-AACBA751BD7E}"/>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4" name="Subtitle">
            <a:extLst>
              <a:ext uri="{FF2B5EF4-FFF2-40B4-BE49-F238E27FC236}">
                <a16:creationId xmlns:a16="http://schemas.microsoft.com/office/drawing/2014/main" id="{2B35F6A0-B86D-453B-A3F8-3B7C718AC850}"/>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a:extLst>
              <a:ext uri="{FF2B5EF4-FFF2-40B4-BE49-F238E27FC236}">
                <a16:creationId xmlns:a16="http://schemas.microsoft.com/office/drawing/2014/main" id="{DF18E324-840E-D44E-C7C3-01A94F88B562}"/>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POOL</a:t>
            </a:r>
            <a:br>
              <a:rPr lang="en-GB" dirty="0"/>
            </a:br>
            <a:r>
              <a:rPr lang="en-GB" dirty="0"/>
              <a:t>CLICK TO ADD TITLE</a:t>
            </a:r>
            <a:endParaRPr lang="en-US" dirty="0"/>
          </a:p>
        </p:txBody>
      </p:sp>
    </p:spTree>
    <p:extLst>
      <p:ext uri="{BB962C8B-B14F-4D97-AF65-F5344CB8AC3E}">
        <p14:creationId xmlns:p14="http://schemas.microsoft.com/office/powerpoint/2010/main" val="50836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ol_dark_with image">
    <p:bg>
      <p:bgPr>
        <a:solidFill>
          <a:srgbClr val="8CD6EC"/>
        </a:solidFill>
        <a:effectLst/>
      </p:bgPr>
    </p:bg>
    <p:spTree>
      <p:nvGrpSpPr>
        <p:cNvPr id="1" name=""/>
        <p:cNvGrpSpPr/>
        <p:nvPr/>
      </p:nvGrpSpPr>
      <p:grpSpPr>
        <a:xfrm>
          <a:off x="0" y="0"/>
          <a:ext cx="0" cy="0"/>
          <a:chOff x="0" y="0"/>
          <a:chExt cx="0" cy="0"/>
        </a:xfrm>
      </p:grpSpPr>
      <p:sp>
        <p:nvSpPr>
          <p:cNvPr id="6" name="Signature element 2">
            <a:extLst>
              <a:ext uri="{FF2B5EF4-FFF2-40B4-BE49-F238E27FC236}">
                <a16:creationId xmlns:a16="http://schemas.microsoft.com/office/drawing/2014/main" id="{9148A466-11A4-C51E-9D7D-616EF9D1A2C5}"/>
              </a:ext>
            </a:extLst>
          </p:cNvPr>
          <p:cNvSpPr/>
          <p:nvPr userDrawn="1"/>
        </p:nvSpPr>
        <p:spPr>
          <a:xfrm>
            <a:off x="9899707" y="3379340"/>
            <a:ext cx="2291904" cy="3478288"/>
          </a:xfrm>
          <a:custGeom>
            <a:avLst/>
            <a:gdLst/>
            <a:ahLst/>
            <a:cxnLst/>
            <a:rect l="l" t="t" r="r" b="b"/>
            <a:pathLst>
              <a:path w="3779519" h="5735955">
                <a:moveTo>
                  <a:pt x="3779455" y="0"/>
                </a:moveTo>
                <a:lnTo>
                  <a:pt x="0" y="3782324"/>
                </a:lnTo>
                <a:lnTo>
                  <a:pt x="1950076" y="5735772"/>
                </a:lnTo>
                <a:lnTo>
                  <a:pt x="3779455" y="5735772"/>
                </a:lnTo>
                <a:lnTo>
                  <a:pt x="3779455" y="0"/>
                </a:lnTo>
                <a:close/>
              </a:path>
            </a:pathLst>
          </a:custGeom>
          <a:solidFill>
            <a:schemeClr val="bg1"/>
          </a:solidFill>
        </p:spPr>
        <p:txBody>
          <a:bodyPr wrap="square" lIns="0" tIns="0" rIns="0" bIns="0" rtlCol="0"/>
          <a:lstStyle/>
          <a:p>
            <a:endParaRPr sz="1092"/>
          </a:p>
        </p:txBody>
      </p:sp>
      <p:sp>
        <p:nvSpPr>
          <p:cNvPr id="7" name="Signature element 1">
            <a:extLst>
              <a:ext uri="{FF2B5EF4-FFF2-40B4-BE49-F238E27FC236}">
                <a16:creationId xmlns:a16="http://schemas.microsoft.com/office/drawing/2014/main" id="{59CDBD4D-4616-FE8F-FCB4-55B3B5E88891}"/>
              </a:ext>
            </a:extLst>
          </p:cNvPr>
          <p:cNvSpPr/>
          <p:nvPr userDrawn="1"/>
        </p:nvSpPr>
        <p:spPr>
          <a:xfrm>
            <a:off x="8715128" y="5672946"/>
            <a:ext cx="2367376" cy="1184844"/>
          </a:xfrm>
          <a:custGeom>
            <a:avLst/>
            <a:gdLst/>
            <a:ahLst/>
            <a:cxnLst/>
            <a:rect l="l" t="t" r="r" b="b"/>
            <a:pathLst>
              <a:path w="3903980" h="1953895">
                <a:moveTo>
                  <a:pt x="1953448" y="0"/>
                </a:moveTo>
                <a:lnTo>
                  <a:pt x="0" y="1953448"/>
                </a:lnTo>
                <a:lnTo>
                  <a:pt x="3903546" y="1953448"/>
                </a:lnTo>
                <a:lnTo>
                  <a:pt x="1953448" y="0"/>
                </a:lnTo>
                <a:close/>
              </a:path>
            </a:pathLst>
          </a:custGeom>
          <a:solidFill>
            <a:schemeClr val="accent1"/>
          </a:solidFill>
        </p:spPr>
        <p:txBody>
          <a:bodyPr wrap="square" lIns="0" tIns="0" rIns="0" bIns="0" rtlCol="0"/>
          <a:lstStyle/>
          <a:p>
            <a:endParaRPr sz="1092"/>
          </a:p>
        </p:txBody>
      </p:sp>
      <p:sp>
        <p:nvSpPr>
          <p:cNvPr id="8" name="Picture Placeholder">
            <a:extLst>
              <a:ext uri="{FF2B5EF4-FFF2-40B4-BE49-F238E27FC236}">
                <a16:creationId xmlns:a16="http://schemas.microsoft.com/office/drawing/2014/main" id="{B1588CCE-5AFC-44B2-F795-8121A70138F0}"/>
              </a:ext>
            </a:extLst>
          </p:cNvPr>
          <p:cNvSpPr>
            <a:spLocks noGrp="1"/>
          </p:cNvSpPr>
          <p:nvPr>
            <p:ph type="pic" sz="quarter" idx="13" hasCustomPrompt="1"/>
          </p:nvPr>
        </p:nvSpPr>
        <p:spPr>
          <a:xfrm>
            <a:off x="4226763" y="1"/>
            <a:ext cx="7964811" cy="5672945"/>
          </a:xfrm>
          <a:custGeom>
            <a:avLst/>
            <a:gdLst>
              <a:gd name="connsiteX0" fmla="*/ 0 w 7964811"/>
              <a:gd name="connsiteY0" fmla="*/ 0 h 5672945"/>
              <a:gd name="connsiteX1" fmla="*/ 7964811 w 7964811"/>
              <a:gd name="connsiteY1" fmla="*/ 0 h 5672945"/>
              <a:gd name="connsiteX2" fmla="*/ 7964811 w 7964811"/>
              <a:gd name="connsiteY2" fmla="*/ 3379341 h 5672945"/>
              <a:gd name="connsiteX3" fmla="*/ 5672946 w 7964811"/>
              <a:gd name="connsiteY3" fmla="*/ 5672945 h 5672945"/>
            </a:gdLst>
            <a:ahLst/>
            <a:cxnLst>
              <a:cxn ang="0">
                <a:pos x="connsiteX0" y="connsiteY0"/>
              </a:cxn>
              <a:cxn ang="0">
                <a:pos x="connsiteX1" y="connsiteY1"/>
              </a:cxn>
              <a:cxn ang="0">
                <a:pos x="connsiteX2" y="connsiteY2"/>
              </a:cxn>
              <a:cxn ang="0">
                <a:pos x="connsiteX3" y="connsiteY3"/>
              </a:cxn>
            </a:cxnLst>
            <a:rect l="l" t="t" r="r" b="b"/>
            <a:pathLst>
              <a:path w="7964811" h="5672945">
                <a:moveTo>
                  <a:pt x="0" y="0"/>
                </a:moveTo>
                <a:lnTo>
                  <a:pt x="7964811" y="0"/>
                </a:lnTo>
                <a:lnTo>
                  <a:pt x="7964811" y="3379341"/>
                </a:lnTo>
                <a:lnTo>
                  <a:pt x="5672946" y="5672945"/>
                </a:lnTo>
                <a:close/>
              </a:path>
            </a:pathLst>
          </a:custGeom>
          <a:solidFill>
            <a:schemeClr val="tx1">
              <a:lumMod val="20000"/>
              <a:lumOff val="80000"/>
            </a:schemeClr>
          </a:solidFill>
        </p:spPr>
        <p:txBody>
          <a:bodyPr wrap="square">
            <a:noAutofit/>
          </a:bodyPr>
          <a:lstStyle>
            <a:lvl1pPr marL="231775" indent="0" algn="r">
              <a:buFontTx/>
              <a:buNone/>
              <a:defRPr/>
            </a:lvl1pPr>
          </a:lstStyle>
          <a:p>
            <a:r>
              <a:rPr lang="en-US" dirty="0"/>
              <a:t>Click icon</a:t>
            </a:r>
            <a:br>
              <a:rPr lang="en-US" dirty="0"/>
            </a:br>
            <a:r>
              <a:rPr lang="en-US" dirty="0"/>
              <a:t>to add photo</a:t>
            </a:r>
          </a:p>
        </p:txBody>
      </p:sp>
      <p:pic>
        <p:nvPicPr>
          <p:cNvPr id="3" name="Pentair Pool White" descr="A black and white sign with white text&#10;&#10;Description automatically generated">
            <a:extLst>
              <a:ext uri="{FF2B5EF4-FFF2-40B4-BE49-F238E27FC236}">
                <a16:creationId xmlns:a16="http://schemas.microsoft.com/office/drawing/2014/main" id="{5CB9714A-EA03-A203-71C4-FF4C93005571}"/>
              </a:ext>
            </a:extLst>
          </p:cNvPr>
          <p:cNvPicPr>
            <a:picLocks noChangeAspect="1"/>
          </p:cNvPicPr>
          <p:nvPr userDrawn="1"/>
        </p:nvPicPr>
        <p:blipFill>
          <a:blip r:embed="rId2"/>
          <a:stretch>
            <a:fillRect/>
          </a:stretch>
        </p:blipFill>
        <p:spPr>
          <a:xfrm>
            <a:off x="107066" y="205884"/>
            <a:ext cx="2656114" cy="915384"/>
          </a:xfrm>
          <a:prstGeom prst="rect">
            <a:avLst/>
          </a:prstGeom>
        </p:spPr>
      </p:pic>
      <p:sp>
        <p:nvSpPr>
          <p:cNvPr id="4" name="Presenter name">
            <a:extLst>
              <a:ext uri="{FF2B5EF4-FFF2-40B4-BE49-F238E27FC236}">
                <a16:creationId xmlns:a16="http://schemas.microsoft.com/office/drawing/2014/main" id="{5900C4CE-D103-9570-ABFE-5E308E496601}"/>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5" name="Subtitle">
            <a:extLst>
              <a:ext uri="{FF2B5EF4-FFF2-40B4-BE49-F238E27FC236}">
                <a16:creationId xmlns:a16="http://schemas.microsoft.com/office/drawing/2014/main" id="{FE081E3F-70B3-15BF-CCEB-28CFB633C104}"/>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a:extLst>
              <a:ext uri="{FF2B5EF4-FFF2-40B4-BE49-F238E27FC236}">
                <a16:creationId xmlns:a16="http://schemas.microsoft.com/office/drawing/2014/main" id="{84633D40-C051-0DF2-AF8E-12AE68768303}"/>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POOL</a:t>
            </a:r>
            <a:br>
              <a:rPr lang="en-GB" dirty="0"/>
            </a:br>
            <a:r>
              <a:rPr lang="en-GB" dirty="0"/>
              <a:t>CLICK TO ADD TITLE</a:t>
            </a:r>
            <a:endParaRPr lang="en-US" dirty="0"/>
          </a:p>
        </p:txBody>
      </p:sp>
    </p:spTree>
    <p:extLst>
      <p:ext uri="{BB962C8B-B14F-4D97-AF65-F5344CB8AC3E}">
        <p14:creationId xmlns:p14="http://schemas.microsoft.com/office/powerpoint/2010/main" val="1866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Page number">
            <a:extLst>
              <a:ext uri="{FF2B5EF4-FFF2-40B4-BE49-F238E27FC236}">
                <a16:creationId xmlns:a16="http://schemas.microsoft.com/office/drawing/2014/main" id="{F53E7890-C564-BD47-9A63-2A06CB9D2F64}"/>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4" name="Disclaimer">
            <a:extLst>
              <a:ext uri="{FF2B5EF4-FFF2-40B4-BE49-F238E27FC236}">
                <a16:creationId xmlns:a16="http://schemas.microsoft.com/office/drawing/2014/main" id="{0D803892-1D9B-6B9A-76A8-2A5F71224D8C}"/>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
        <p:nvSpPr>
          <p:cNvPr id="3" name="Signature element">
            <a:extLst>
              <a:ext uri="{FF2B5EF4-FFF2-40B4-BE49-F238E27FC236}">
                <a16:creationId xmlns:a16="http://schemas.microsoft.com/office/drawing/2014/main" id="{BC35E9AD-472E-1245-9628-AAB2FCD1ED97}"/>
              </a:ext>
            </a:extLst>
          </p:cNvPr>
          <p:cNvSpPr/>
          <p:nvPr userDrawn="1"/>
        </p:nvSpPr>
        <p:spPr>
          <a:xfrm rot="10800000">
            <a:off x="6158753" y="-2"/>
            <a:ext cx="6033248" cy="4935072"/>
          </a:xfrm>
          <a:prstGeom prst="rtTriangle">
            <a:avLst/>
          </a:prstGeom>
          <a:solidFill>
            <a:srgbClr val="4F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ody copy">
            <a:extLst>
              <a:ext uri="{FF2B5EF4-FFF2-40B4-BE49-F238E27FC236}">
                <a16:creationId xmlns:a16="http://schemas.microsoft.com/office/drawing/2014/main" id="{24E425EE-521B-49AA-9CE0-34B08AB8980E}"/>
              </a:ext>
            </a:extLst>
          </p:cNvPr>
          <p:cNvSpPr>
            <a:spLocks noGrp="1"/>
          </p:cNvSpPr>
          <p:nvPr>
            <p:ph idx="1" hasCustomPrompt="1"/>
          </p:nvPr>
        </p:nvSpPr>
        <p:spPr>
          <a:xfrm>
            <a:off x="661581" y="1503779"/>
            <a:ext cx="10878291" cy="4267797"/>
          </a:xfrm>
          <a:prstGeom prst="rect">
            <a:avLst/>
          </a:prstGeom>
        </p:spPr>
        <p:txBody>
          <a:bodyPr lIns="0" tIns="0"/>
          <a:lstStyle>
            <a:lvl1pPr marL="0" indent="0">
              <a:spcBef>
                <a:spcPts val="1200"/>
              </a:spcBef>
              <a:buClr>
                <a:schemeClr val="tx1"/>
              </a:buClr>
              <a:buFont typeface="Arial" panose="020B0604020202020204" pitchFamily="34" charset="0"/>
              <a:buNone/>
              <a:defRPr b="1">
                <a:solidFill>
                  <a:schemeClr val="accent1"/>
                </a:solidFill>
                <a:latin typeface="Arial" panose="020B0604020202020204" pitchFamily="34" charset="0"/>
                <a:cs typeface="Arial" panose="020B0604020202020204" pitchFamily="34" charset="0"/>
              </a:defRPr>
            </a:lvl1pPr>
            <a:lvl2pPr marL="274320" indent="-146304">
              <a:buClr>
                <a:schemeClr val="tx1"/>
              </a:buClr>
              <a:defRPr>
                <a:solidFill>
                  <a:schemeClr val="tx2"/>
                </a:solidFill>
                <a:latin typeface="Arial" panose="020B0604020202020204" pitchFamily="34" charset="0"/>
                <a:cs typeface="Arial" panose="020B0604020202020204" pitchFamily="34" charset="0"/>
              </a:defRPr>
            </a:lvl2pPr>
            <a:lvl3pPr marL="548640">
              <a:buClr>
                <a:schemeClr val="tx1"/>
              </a:buClr>
              <a:defRPr>
                <a:solidFill>
                  <a:schemeClr val="tx2"/>
                </a:solidFill>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dirty="0"/>
              <a:t>Item 1</a:t>
            </a:r>
          </a:p>
          <a:p>
            <a:pPr lvl="1"/>
            <a:r>
              <a:rPr lang="en-US" dirty="0"/>
              <a:t>Presenter 1</a:t>
            </a:r>
          </a:p>
          <a:p>
            <a:pPr lvl="0"/>
            <a:r>
              <a:rPr lang="en-US" dirty="0"/>
              <a:t>Item 2</a:t>
            </a:r>
          </a:p>
          <a:p>
            <a:pPr lvl="1"/>
            <a:r>
              <a:rPr lang="en-US" dirty="0"/>
              <a:t>Presenter 2</a:t>
            </a:r>
          </a:p>
          <a:p>
            <a:pPr lvl="0"/>
            <a:r>
              <a:rPr lang="en-US" dirty="0"/>
              <a:t>Item 3</a:t>
            </a:r>
          </a:p>
          <a:p>
            <a:pPr lvl="1"/>
            <a:r>
              <a:rPr lang="en-US" dirty="0"/>
              <a:t>Presenter 3</a:t>
            </a:r>
          </a:p>
        </p:txBody>
      </p:sp>
      <p:sp>
        <p:nvSpPr>
          <p:cNvPr id="23" name="Subtitle">
            <a:extLst>
              <a:ext uri="{FF2B5EF4-FFF2-40B4-BE49-F238E27FC236}">
                <a16:creationId xmlns:a16="http://schemas.microsoft.com/office/drawing/2014/main" id="{F9D0C87F-F3C8-5343-935C-8E4178DFF778}"/>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22" name="Title">
            <a:extLst>
              <a:ext uri="{FF2B5EF4-FFF2-40B4-BE49-F238E27FC236}">
                <a16:creationId xmlns:a16="http://schemas.microsoft.com/office/drawing/2014/main" id="{E4A5278D-5F79-774B-B721-F8036081322F}"/>
              </a:ext>
            </a:extLst>
          </p:cNvPr>
          <p:cNvSpPr>
            <a:spLocks noGrp="1"/>
          </p:cNvSpPr>
          <p:nvPr>
            <p:ph type="title" hasCustomPrompt="1"/>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Agenda / Presenters</a:t>
            </a:r>
          </a:p>
        </p:txBody>
      </p:sp>
    </p:spTree>
    <p:extLst>
      <p:ext uri="{BB962C8B-B14F-4D97-AF65-F5344CB8AC3E}">
        <p14:creationId xmlns:p14="http://schemas.microsoft.com/office/powerpoint/2010/main" val="22354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No Takeaway">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C98E8122-DD8E-77DC-66E5-4D00787C88AA}"/>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4" name="Disclaimer">
            <a:extLst>
              <a:ext uri="{FF2B5EF4-FFF2-40B4-BE49-F238E27FC236}">
                <a16:creationId xmlns:a16="http://schemas.microsoft.com/office/drawing/2014/main" id="{318EFFCE-C20F-74AE-9AB3-40818A0AE5D2}"/>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
        <p:nvSpPr>
          <p:cNvPr id="13" name="Body copy">
            <a:extLst>
              <a:ext uri="{FF2B5EF4-FFF2-40B4-BE49-F238E27FC236}">
                <a16:creationId xmlns:a16="http://schemas.microsoft.com/office/drawing/2014/main" id="{256C6469-AF97-B749-AC85-E44648D0B06E}"/>
              </a:ext>
            </a:extLst>
          </p:cNvPr>
          <p:cNvSpPr>
            <a:spLocks noGrp="1"/>
          </p:cNvSpPr>
          <p:nvPr>
            <p:ph idx="1"/>
          </p:nvPr>
        </p:nvSpPr>
        <p:spPr>
          <a:xfrm>
            <a:off x="661581" y="1503779"/>
            <a:ext cx="10878291" cy="4418555"/>
          </a:xfrm>
          <a:prstGeom prst="rect">
            <a:avLst/>
          </a:prstGeom>
        </p:spPr>
        <p:txBody>
          <a:bodyPr lIns="0" tIns="0" rIns="0" bIns="0"/>
          <a:lstStyle>
            <a:lvl1pPr marL="184150" indent="-176213">
              <a:buClr>
                <a:schemeClr val="tx1"/>
              </a:buClr>
              <a:buFont typeface="Arial" charset="0"/>
              <a:buChar char="•"/>
              <a:tabLst/>
              <a:defRPr sz="1600">
                <a:solidFill>
                  <a:schemeClr val="tx2"/>
                </a:solidFill>
                <a:latin typeface="Arial" panose="020B0604020202020204" pitchFamily="34" charset="0"/>
                <a:cs typeface="Arial" panose="020B0604020202020204" pitchFamily="34" charset="0"/>
              </a:defRPr>
            </a:lvl1pPr>
            <a:lvl2pPr marL="454025" indent="-222250">
              <a:buClr>
                <a:schemeClr val="tx1"/>
              </a:buClr>
              <a:tabLst/>
              <a:defRPr sz="1400">
                <a:solidFill>
                  <a:schemeClr val="tx2"/>
                </a:solidFill>
                <a:latin typeface="Arial" panose="020B0604020202020204" pitchFamily="34" charset="0"/>
                <a:cs typeface="Arial" panose="020B0604020202020204" pitchFamily="34" charset="0"/>
              </a:defRPr>
            </a:lvl2pPr>
            <a:lvl3pPr>
              <a:buClr>
                <a:schemeClr val="tx1"/>
              </a:buCl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7" name="Subtitle">
            <a:extLst>
              <a:ext uri="{FF2B5EF4-FFF2-40B4-BE49-F238E27FC236}">
                <a16:creationId xmlns:a16="http://schemas.microsoft.com/office/drawing/2014/main" id="{7827EA22-122A-2947-BD36-591E46AEB624}"/>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6" name="Title">
            <a:extLst>
              <a:ext uri="{FF2B5EF4-FFF2-40B4-BE49-F238E27FC236}">
                <a16:creationId xmlns:a16="http://schemas.microsoft.com/office/drawing/2014/main" id="{27F4398F-01CD-854B-9043-7FCD4CD9A29A}"/>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04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Takeaway">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24A2DF47-D5D0-7F48-D80C-FEA4AACC2BB0}"/>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5" name="Disclaimer">
            <a:extLst>
              <a:ext uri="{FF2B5EF4-FFF2-40B4-BE49-F238E27FC236}">
                <a16:creationId xmlns:a16="http://schemas.microsoft.com/office/drawing/2014/main" id="{0DD50AD6-686D-1FC0-7DCB-4BCD962F0789}"/>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
        <p:nvSpPr>
          <p:cNvPr id="10" name="Key Takeaway">
            <a:extLst>
              <a:ext uri="{FF2B5EF4-FFF2-40B4-BE49-F238E27FC236}">
                <a16:creationId xmlns:a16="http://schemas.microsoft.com/office/drawing/2014/main" id="{4A4993C8-46E0-C443-A3F8-DD6A253E8755}"/>
              </a:ext>
            </a:extLst>
          </p:cNvPr>
          <p:cNvSpPr>
            <a:spLocks noGrp="1"/>
          </p:cNvSpPr>
          <p:nvPr>
            <p:ph type="body" sz="quarter" idx="17" hasCustomPrompt="1"/>
          </p:nvPr>
        </p:nvSpPr>
        <p:spPr>
          <a:xfrm>
            <a:off x="661581" y="5850801"/>
            <a:ext cx="10878292" cy="395218"/>
          </a:xfrm>
          <a:custGeom>
            <a:avLst/>
            <a:gdLst>
              <a:gd name="connsiteX0" fmla="*/ 0 w 12192000"/>
              <a:gd name="connsiteY0" fmla="*/ 0 h 365125"/>
              <a:gd name="connsiteX1" fmla="*/ 12009438 w 12192000"/>
              <a:gd name="connsiteY1" fmla="*/ 0 h 365125"/>
              <a:gd name="connsiteX2" fmla="*/ 12192000 w 12192000"/>
              <a:gd name="connsiteY2" fmla="*/ 182563 h 365125"/>
              <a:gd name="connsiteX3" fmla="*/ 12009438 w 12192000"/>
              <a:gd name="connsiteY3" fmla="*/ 365125 h 365125"/>
              <a:gd name="connsiteX4" fmla="*/ 0 w 12192000"/>
              <a:gd name="connsiteY4" fmla="*/ 365125 h 365125"/>
              <a:gd name="connsiteX5" fmla="*/ 0 w 12192000"/>
              <a:gd name="connsiteY5" fmla="*/ 0 h 365125"/>
              <a:gd name="connsiteX0" fmla="*/ 0 w 12192000"/>
              <a:gd name="connsiteY0" fmla="*/ 3400 h 368525"/>
              <a:gd name="connsiteX1" fmla="*/ 225083 w 12192000"/>
              <a:gd name="connsiteY1" fmla="*/ 0 h 368525"/>
              <a:gd name="connsiteX2" fmla="*/ 12009438 w 12192000"/>
              <a:gd name="connsiteY2" fmla="*/ 3400 h 368525"/>
              <a:gd name="connsiteX3" fmla="*/ 12192000 w 12192000"/>
              <a:gd name="connsiteY3" fmla="*/ 185963 h 368525"/>
              <a:gd name="connsiteX4" fmla="*/ 12009438 w 12192000"/>
              <a:gd name="connsiteY4" fmla="*/ 368525 h 368525"/>
              <a:gd name="connsiteX5" fmla="*/ 0 w 12192000"/>
              <a:gd name="connsiteY5" fmla="*/ 368525 h 368525"/>
              <a:gd name="connsiteX6" fmla="*/ 0 w 12192000"/>
              <a:gd name="connsiteY6" fmla="*/ 3400 h 368525"/>
              <a:gd name="connsiteX0" fmla="*/ 0 w 12192000"/>
              <a:gd name="connsiteY0" fmla="*/ 0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0 w 12192000"/>
              <a:gd name="connsiteY6" fmla="*/ 0 h 365125"/>
              <a:gd name="connsiteX0" fmla="*/ 7034 w 12192000"/>
              <a:gd name="connsiteY0" fmla="*/ 119575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7034 w 12192000"/>
              <a:gd name="connsiteY6" fmla="*/ 119575 h 365125"/>
              <a:gd name="connsiteX0" fmla="*/ 0 w 12184966"/>
              <a:gd name="connsiteY0" fmla="*/ 119575 h 365125"/>
              <a:gd name="connsiteX1" fmla="*/ 295421 w 12184966"/>
              <a:gd name="connsiteY1" fmla="*/ 3634 h 365125"/>
              <a:gd name="connsiteX2" fmla="*/ 12002404 w 12184966"/>
              <a:gd name="connsiteY2" fmla="*/ 0 h 365125"/>
              <a:gd name="connsiteX3" fmla="*/ 12184966 w 12184966"/>
              <a:gd name="connsiteY3" fmla="*/ 182563 h 365125"/>
              <a:gd name="connsiteX4" fmla="*/ 12002404 w 12184966"/>
              <a:gd name="connsiteY4" fmla="*/ 365125 h 365125"/>
              <a:gd name="connsiteX5" fmla="*/ 281354 w 12184966"/>
              <a:gd name="connsiteY5" fmla="*/ 365125 h 365125"/>
              <a:gd name="connsiteX6" fmla="*/ 0 w 12184966"/>
              <a:gd name="connsiteY6" fmla="*/ 119575 h 365125"/>
              <a:gd name="connsiteX0" fmla="*/ 0 w 12192000"/>
              <a:gd name="connsiteY0" fmla="*/ 182879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5047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 name="connsiteX0" fmla="*/ 0 w 12192000"/>
              <a:gd name="connsiteY0" fmla="*/ 182879 h 365125"/>
              <a:gd name="connsiteX1" fmla="*/ 18200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65125">
                <a:moveTo>
                  <a:pt x="0" y="182879"/>
                </a:moveTo>
                <a:lnTo>
                  <a:pt x="182000" y="3634"/>
                </a:lnTo>
                <a:lnTo>
                  <a:pt x="12009438" y="0"/>
                </a:lnTo>
                <a:lnTo>
                  <a:pt x="12192000" y="182563"/>
                </a:lnTo>
                <a:lnTo>
                  <a:pt x="12009438" y="365125"/>
                </a:lnTo>
                <a:lnTo>
                  <a:pt x="179949" y="358091"/>
                </a:lnTo>
                <a:lnTo>
                  <a:pt x="0" y="182879"/>
                </a:lnTo>
                <a:close/>
              </a:path>
            </a:pathLst>
          </a:custGeom>
          <a:solidFill>
            <a:srgbClr val="008ABC"/>
          </a:solidFill>
        </p:spPr>
        <p:txBody>
          <a:bodyPr tIns="72000" bIns="72000" anchor="b" anchorCtr="0">
            <a:spAutoFit/>
          </a:bodyPr>
          <a:lstStyle>
            <a:lvl1pPr marL="0" indent="0" algn="ctr">
              <a:buNone/>
              <a:defRPr b="1">
                <a:solidFill>
                  <a:schemeClr val="bg1"/>
                </a:solidFill>
              </a:defRPr>
            </a:lvl1pPr>
          </a:lstStyle>
          <a:p>
            <a:pPr lvl="0"/>
            <a:r>
              <a:rPr lang="en-US" dirty="0"/>
              <a:t>Click to Edit Key Takeaway</a:t>
            </a:r>
          </a:p>
        </p:txBody>
      </p:sp>
      <p:sp>
        <p:nvSpPr>
          <p:cNvPr id="12" name="Body copy">
            <a:extLst>
              <a:ext uri="{FF2B5EF4-FFF2-40B4-BE49-F238E27FC236}">
                <a16:creationId xmlns:a16="http://schemas.microsoft.com/office/drawing/2014/main" id="{388B8467-4BDC-1E41-B2D7-6E717766A0B1}"/>
              </a:ext>
            </a:extLst>
          </p:cNvPr>
          <p:cNvSpPr>
            <a:spLocks noGrp="1"/>
          </p:cNvSpPr>
          <p:nvPr>
            <p:ph idx="1"/>
          </p:nvPr>
        </p:nvSpPr>
        <p:spPr>
          <a:xfrm>
            <a:off x="661581" y="1503780"/>
            <a:ext cx="10878291" cy="3974240"/>
          </a:xfrm>
          <a:prstGeom prst="rect">
            <a:avLst/>
          </a:prstGeom>
        </p:spPr>
        <p:txBody>
          <a:bodyPr lIns="0" tIns="0" rIns="0" bIns="0"/>
          <a:lstStyle>
            <a:lvl1pPr marL="184150" indent="-176213">
              <a:buClr>
                <a:schemeClr val="tx1"/>
              </a:buClr>
              <a:buFont typeface="Arial" charset="0"/>
              <a:buChar char="•"/>
              <a:tabLst/>
              <a:defRPr sz="1600">
                <a:latin typeface="Arial" panose="020B0604020202020204" pitchFamily="34" charset="0"/>
                <a:cs typeface="Arial" panose="020B0604020202020204" pitchFamily="34" charset="0"/>
              </a:defRPr>
            </a:lvl1pPr>
            <a:lvl2pPr marL="454025" indent="-222250">
              <a:buClr>
                <a:schemeClr val="tx1"/>
              </a:buClr>
              <a:tabLst/>
              <a:defRPr sz="1400">
                <a:latin typeface="Arial" panose="020B0604020202020204" pitchFamily="34" charset="0"/>
                <a:cs typeface="Arial" panose="020B0604020202020204" pitchFamily="34" charset="0"/>
              </a:defRPr>
            </a:lvl2pPr>
            <a:lvl3pPr>
              <a:buClr>
                <a:schemeClr val="tx1"/>
              </a:buCl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6" name="Subtitle">
            <a:extLst>
              <a:ext uri="{FF2B5EF4-FFF2-40B4-BE49-F238E27FC236}">
                <a16:creationId xmlns:a16="http://schemas.microsoft.com/office/drawing/2014/main" id="{970906FE-9D7F-332E-2959-9C081770C28F}"/>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7" name="Title">
            <a:extLst>
              <a:ext uri="{FF2B5EF4-FFF2-40B4-BE49-F238E27FC236}">
                <a16:creationId xmlns:a16="http://schemas.microsoft.com/office/drawing/2014/main" id="{E6DF55EA-E42D-72FB-C4AD-093FABBFCFDD}"/>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3372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01557415-CC76-69AE-A01A-2AA0EE6BD29E}"/>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6" name="Disclaimer">
            <a:extLst>
              <a:ext uri="{FF2B5EF4-FFF2-40B4-BE49-F238E27FC236}">
                <a16:creationId xmlns:a16="http://schemas.microsoft.com/office/drawing/2014/main" id="{771BE2BB-A2BC-7B59-E86F-040D93A6C90D}"/>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
        <p:nvSpPr>
          <p:cNvPr id="7" name="Key Takeaway">
            <a:extLst>
              <a:ext uri="{FF2B5EF4-FFF2-40B4-BE49-F238E27FC236}">
                <a16:creationId xmlns:a16="http://schemas.microsoft.com/office/drawing/2014/main" id="{047493B9-A0F7-CBB9-8F50-7CB13FDAE2EE}"/>
              </a:ext>
            </a:extLst>
          </p:cNvPr>
          <p:cNvSpPr>
            <a:spLocks noGrp="1"/>
          </p:cNvSpPr>
          <p:nvPr>
            <p:ph type="body" sz="quarter" idx="17" hasCustomPrompt="1"/>
          </p:nvPr>
        </p:nvSpPr>
        <p:spPr>
          <a:xfrm>
            <a:off x="661581" y="5850801"/>
            <a:ext cx="10878292" cy="395218"/>
          </a:xfrm>
          <a:custGeom>
            <a:avLst/>
            <a:gdLst>
              <a:gd name="connsiteX0" fmla="*/ 0 w 12192000"/>
              <a:gd name="connsiteY0" fmla="*/ 0 h 365125"/>
              <a:gd name="connsiteX1" fmla="*/ 12009438 w 12192000"/>
              <a:gd name="connsiteY1" fmla="*/ 0 h 365125"/>
              <a:gd name="connsiteX2" fmla="*/ 12192000 w 12192000"/>
              <a:gd name="connsiteY2" fmla="*/ 182563 h 365125"/>
              <a:gd name="connsiteX3" fmla="*/ 12009438 w 12192000"/>
              <a:gd name="connsiteY3" fmla="*/ 365125 h 365125"/>
              <a:gd name="connsiteX4" fmla="*/ 0 w 12192000"/>
              <a:gd name="connsiteY4" fmla="*/ 365125 h 365125"/>
              <a:gd name="connsiteX5" fmla="*/ 0 w 12192000"/>
              <a:gd name="connsiteY5" fmla="*/ 0 h 365125"/>
              <a:gd name="connsiteX0" fmla="*/ 0 w 12192000"/>
              <a:gd name="connsiteY0" fmla="*/ 3400 h 368525"/>
              <a:gd name="connsiteX1" fmla="*/ 225083 w 12192000"/>
              <a:gd name="connsiteY1" fmla="*/ 0 h 368525"/>
              <a:gd name="connsiteX2" fmla="*/ 12009438 w 12192000"/>
              <a:gd name="connsiteY2" fmla="*/ 3400 h 368525"/>
              <a:gd name="connsiteX3" fmla="*/ 12192000 w 12192000"/>
              <a:gd name="connsiteY3" fmla="*/ 185963 h 368525"/>
              <a:gd name="connsiteX4" fmla="*/ 12009438 w 12192000"/>
              <a:gd name="connsiteY4" fmla="*/ 368525 h 368525"/>
              <a:gd name="connsiteX5" fmla="*/ 0 w 12192000"/>
              <a:gd name="connsiteY5" fmla="*/ 368525 h 368525"/>
              <a:gd name="connsiteX6" fmla="*/ 0 w 12192000"/>
              <a:gd name="connsiteY6" fmla="*/ 3400 h 368525"/>
              <a:gd name="connsiteX0" fmla="*/ 0 w 12192000"/>
              <a:gd name="connsiteY0" fmla="*/ 0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0 w 12192000"/>
              <a:gd name="connsiteY6" fmla="*/ 0 h 365125"/>
              <a:gd name="connsiteX0" fmla="*/ 7034 w 12192000"/>
              <a:gd name="connsiteY0" fmla="*/ 119575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7034 w 12192000"/>
              <a:gd name="connsiteY6" fmla="*/ 119575 h 365125"/>
              <a:gd name="connsiteX0" fmla="*/ 0 w 12184966"/>
              <a:gd name="connsiteY0" fmla="*/ 119575 h 365125"/>
              <a:gd name="connsiteX1" fmla="*/ 295421 w 12184966"/>
              <a:gd name="connsiteY1" fmla="*/ 3634 h 365125"/>
              <a:gd name="connsiteX2" fmla="*/ 12002404 w 12184966"/>
              <a:gd name="connsiteY2" fmla="*/ 0 h 365125"/>
              <a:gd name="connsiteX3" fmla="*/ 12184966 w 12184966"/>
              <a:gd name="connsiteY3" fmla="*/ 182563 h 365125"/>
              <a:gd name="connsiteX4" fmla="*/ 12002404 w 12184966"/>
              <a:gd name="connsiteY4" fmla="*/ 365125 h 365125"/>
              <a:gd name="connsiteX5" fmla="*/ 281354 w 12184966"/>
              <a:gd name="connsiteY5" fmla="*/ 365125 h 365125"/>
              <a:gd name="connsiteX6" fmla="*/ 0 w 12184966"/>
              <a:gd name="connsiteY6" fmla="*/ 119575 h 365125"/>
              <a:gd name="connsiteX0" fmla="*/ 0 w 12192000"/>
              <a:gd name="connsiteY0" fmla="*/ 182879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5047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 name="connsiteX0" fmla="*/ 0 w 12192000"/>
              <a:gd name="connsiteY0" fmla="*/ 182879 h 365125"/>
              <a:gd name="connsiteX1" fmla="*/ 18200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65125">
                <a:moveTo>
                  <a:pt x="0" y="182879"/>
                </a:moveTo>
                <a:lnTo>
                  <a:pt x="182000" y="3634"/>
                </a:lnTo>
                <a:lnTo>
                  <a:pt x="12009438" y="0"/>
                </a:lnTo>
                <a:lnTo>
                  <a:pt x="12192000" y="182563"/>
                </a:lnTo>
                <a:lnTo>
                  <a:pt x="12009438" y="365125"/>
                </a:lnTo>
                <a:lnTo>
                  <a:pt x="179949" y="358091"/>
                </a:lnTo>
                <a:lnTo>
                  <a:pt x="0" y="182879"/>
                </a:lnTo>
                <a:close/>
              </a:path>
            </a:pathLst>
          </a:custGeom>
          <a:solidFill>
            <a:srgbClr val="008ABC"/>
          </a:solidFill>
        </p:spPr>
        <p:txBody>
          <a:bodyPr tIns="72000" bIns="72000" anchor="b" anchorCtr="0">
            <a:spAutoFit/>
          </a:bodyPr>
          <a:lstStyle>
            <a:lvl1pPr marL="0" indent="0" algn="ctr">
              <a:buNone/>
              <a:defRPr b="1">
                <a:solidFill>
                  <a:schemeClr val="bg1"/>
                </a:solidFill>
              </a:defRPr>
            </a:lvl1pPr>
          </a:lstStyle>
          <a:p>
            <a:pPr lvl="0"/>
            <a:r>
              <a:rPr lang="en-US" dirty="0"/>
              <a:t>Click to Edit Key Takeaway</a:t>
            </a:r>
          </a:p>
        </p:txBody>
      </p:sp>
      <p:sp>
        <p:nvSpPr>
          <p:cNvPr id="4" name="Body copy 2"/>
          <p:cNvSpPr>
            <a:spLocks noGrp="1"/>
          </p:cNvSpPr>
          <p:nvPr>
            <p:ph sz="half" idx="2"/>
          </p:nvPr>
        </p:nvSpPr>
        <p:spPr>
          <a:xfrm>
            <a:off x="6226904" y="1503779"/>
            <a:ext cx="5303518" cy="3975897"/>
          </a:xfrm>
          <a:prstGeom prst="rect">
            <a:avLst/>
          </a:prstGeom>
        </p:spPr>
        <p:txBody>
          <a:bodyPr lIns="0" tIns="0" rIns="0" bIns="0"/>
          <a:lstStyle>
            <a:lvl1pPr marL="344488" indent="-112713">
              <a:buFont typeface="Arial" charset="0"/>
              <a:buChar cha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3" name="Body copy 1"/>
          <p:cNvSpPr>
            <a:spLocks noGrp="1"/>
          </p:cNvSpPr>
          <p:nvPr>
            <p:ph sz="half" idx="1"/>
          </p:nvPr>
        </p:nvSpPr>
        <p:spPr>
          <a:xfrm>
            <a:off x="661586" y="1503779"/>
            <a:ext cx="5303512" cy="3975897"/>
          </a:xfrm>
          <a:prstGeom prst="rect">
            <a:avLst/>
          </a:prstGeom>
        </p:spPr>
        <p:txBody>
          <a:bodyPr lIns="0" tIns="0" rIns="0" bIns="0"/>
          <a:lstStyle>
            <a:lvl1pPr marL="177800" marR="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sz="1600">
                <a:latin typeface="Arial" panose="020B0604020202020204" pitchFamily="34" charset="0"/>
                <a:cs typeface="Arial" panose="020B0604020202020204" pitchFamily="34" charset="0"/>
              </a:defRPr>
            </a:lvl1pPr>
            <a:lvl2pPr marL="450850" marR="0"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marL="177800" marR="0" lvl="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a:pPr>
            <a:r>
              <a:rPr kumimoji="0" lang="en-US" sz="1600" b="0" i="0" u="none" strike="noStrike" kern="1200" cap="none" spc="0" normalizeH="0" baseline="0" noProof="0" dirty="0">
                <a:ln>
                  <a:noFill/>
                </a:ln>
                <a:solidFill>
                  <a:srgbClr val="2C3C48"/>
                </a:solidFill>
                <a:effectLst/>
                <a:uLnTx/>
                <a:uFillTx/>
                <a:latin typeface="Arial" charset="0"/>
                <a:cs typeface="Arial" charset="0"/>
              </a:rPr>
              <a:t>Edit Master text styles</a:t>
            </a:r>
          </a:p>
          <a:p>
            <a:pPr marL="450850" marR="0" lvl="1"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a:pPr>
            <a:r>
              <a:rPr kumimoji="0" lang="en-US" sz="1400" b="0" i="0" u="none" strike="noStrike" kern="1200" cap="none" spc="0" normalizeH="0" baseline="0" noProof="0" dirty="0">
                <a:ln>
                  <a:noFill/>
                </a:ln>
                <a:solidFill>
                  <a:srgbClr val="2C3C48"/>
                </a:solidFill>
                <a:effectLst/>
                <a:uLnTx/>
                <a:uFillTx/>
                <a:latin typeface="Arial" charset="0"/>
                <a:cs typeface="Arial" charset="0"/>
              </a:rPr>
              <a:t>Second level</a:t>
            </a:r>
          </a:p>
        </p:txBody>
      </p:sp>
      <p:sp>
        <p:nvSpPr>
          <p:cNvPr id="8" name="Subtitle">
            <a:extLst>
              <a:ext uri="{FF2B5EF4-FFF2-40B4-BE49-F238E27FC236}">
                <a16:creationId xmlns:a16="http://schemas.microsoft.com/office/drawing/2014/main" id="{BE3D1F62-EAEF-1596-9992-D54398884719}"/>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11" name="Title">
            <a:extLst>
              <a:ext uri="{FF2B5EF4-FFF2-40B4-BE49-F238E27FC236}">
                <a16:creationId xmlns:a16="http://schemas.microsoft.com/office/drawing/2014/main" id="{DE2ACC49-B7DF-3C4B-3DAF-AC9667556B8B}"/>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975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4790263B-8676-98B7-940E-CC1C8AD4D24C}"/>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6" name="Disclaimer">
            <a:extLst>
              <a:ext uri="{FF2B5EF4-FFF2-40B4-BE49-F238E27FC236}">
                <a16:creationId xmlns:a16="http://schemas.microsoft.com/office/drawing/2014/main" id="{8A15355C-DE92-EA3C-0CE0-C859BFDE6A36}"/>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
        <p:nvSpPr>
          <p:cNvPr id="7" name="Key Takeaway">
            <a:extLst>
              <a:ext uri="{FF2B5EF4-FFF2-40B4-BE49-F238E27FC236}">
                <a16:creationId xmlns:a16="http://schemas.microsoft.com/office/drawing/2014/main" id="{6C9DB23E-418A-C570-647F-9C2D8E7B6AF4}"/>
              </a:ext>
            </a:extLst>
          </p:cNvPr>
          <p:cNvSpPr>
            <a:spLocks noGrp="1"/>
          </p:cNvSpPr>
          <p:nvPr>
            <p:ph type="body" sz="quarter" idx="18" hasCustomPrompt="1"/>
          </p:nvPr>
        </p:nvSpPr>
        <p:spPr>
          <a:xfrm>
            <a:off x="661581" y="5850801"/>
            <a:ext cx="10878292" cy="395218"/>
          </a:xfrm>
          <a:custGeom>
            <a:avLst/>
            <a:gdLst>
              <a:gd name="connsiteX0" fmla="*/ 0 w 12192000"/>
              <a:gd name="connsiteY0" fmla="*/ 0 h 365125"/>
              <a:gd name="connsiteX1" fmla="*/ 12009438 w 12192000"/>
              <a:gd name="connsiteY1" fmla="*/ 0 h 365125"/>
              <a:gd name="connsiteX2" fmla="*/ 12192000 w 12192000"/>
              <a:gd name="connsiteY2" fmla="*/ 182563 h 365125"/>
              <a:gd name="connsiteX3" fmla="*/ 12009438 w 12192000"/>
              <a:gd name="connsiteY3" fmla="*/ 365125 h 365125"/>
              <a:gd name="connsiteX4" fmla="*/ 0 w 12192000"/>
              <a:gd name="connsiteY4" fmla="*/ 365125 h 365125"/>
              <a:gd name="connsiteX5" fmla="*/ 0 w 12192000"/>
              <a:gd name="connsiteY5" fmla="*/ 0 h 365125"/>
              <a:gd name="connsiteX0" fmla="*/ 0 w 12192000"/>
              <a:gd name="connsiteY0" fmla="*/ 3400 h 368525"/>
              <a:gd name="connsiteX1" fmla="*/ 225083 w 12192000"/>
              <a:gd name="connsiteY1" fmla="*/ 0 h 368525"/>
              <a:gd name="connsiteX2" fmla="*/ 12009438 w 12192000"/>
              <a:gd name="connsiteY2" fmla="*/ 3400 h 368525"/>
              <a:gd name="connsiteX3" fmla="*/ 12192000 w 12192000"/>
              <a:gd name="connsiteY3" fmla="*/ 185963 h 368525"/>
              <a:gd name="connsiteX4" fmla="*/ 12009438 w 12192000"/>
              <a:gd name="connsiteY4" fmla="*/ 368525 h 368525"/>
              <a:gd name="connsiteX5" fmla="*/ 0 w 12192000"/>
              <a:gd name="connsiteY5" fmla="*/ 368525 h 368525"/>
              <a:gd name="connsiteX6" fmla="*/ 0 w 12192000"/>
              <a:gd name="connsiteY6" fmla="*/ 3400 h 368525"/>
              <a:gd name="connsiteX0" fmla="*/ 0 w 12192000"/>
              <a:gd name="connsiteY0" fmla="*/ 0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0 w 12192000"/>
              <a:gd name="connsiteY6" fmla="*/ 0 h 365125"/>
              <a:gd name="connsiteX0" fmla="*/ 7034 w 12192000"/>
              <a:gd name="connsiteY0" fmla="*/ 119575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7034 w 12192000"/>
              <a:gd name="connsiteY6" fmla="*/ 119575 h 365125"/>
              <a:gd name="connsiteX0" fmla="*/ 0 w 12184966"/>
              <a:gd name="connsiteY0" fmla="*/ 119575 h 365125"/>
              <a:gd name="connsiteX1" fmla="*/ 295421 w 12184966"/>
              <a:gd name="connsiteY1" fmla="*/ 3634 h 365125"/>
              <a:gd name="connsiteX2" fmla="*/ 12002404 w 12184966"/>
              <a:gd name="connsiteY2" fmla="*/ 0 h 365125"/>
              <a:gd name="connsiteX3" fmla="*/ 12184966 w 12184966"/>
              <a:gd name="connsiteY3" fmla="*/ 182563 h 365125"/>
              <a:gd name="connsiteX4" fmla="*/ 12002404 w 12184966"/>
              <a:gd name="connsiteY4" fmla="*/ 365125 h 365125"/>
              <a:gd name="connsiteX5" fmla="*/ 281354 w 12184966"/>
              <a:gd name="connsiteY5" fmla="*/ 365125 h 365125"/>
              <a:gd name="connsiteX6" fmla="*/ 0 w 12184966"/>
              <a:gd name="connsiteY6" fmla="*/ 119575 h 365125"/>
              <a:gd name="connsiteX0" fmla="*/ 0 w 12192000"/>
              <a:gd name="connsiteY0" fmla="*/ 182879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5047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 name="connsiteX0" fmla="*/ 0 w 12192000"/>
              <a:gd name="connsiteY0" fmla="*/ 182879 h 365125"/>
              <a:gd name="connsiteX1" fmla="*/ 18200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65125">
                <a:moveTo>
                  <a:pt x="0" y="182879"/>
                </a:moveTo>
                <a:lnTo>
                  <a:pt x="182000" y="3634"/>
                </a:lnTo>
                <a:lnTo>
                  <a:pt x="12009438" y="0"/>
                </a:lnTo>
                <a:lnTo>
                  <a:pt x="12192000" y="182563"/>
                </a:lnTo>
                <a:lnTo>
                  <a:pt x="12009438" y="365125"/>
                </a:lnTo>
                <a:lnTo>
                  <a:pt x="179949" y="358091"/>
                </a:lnTo>
                <a:lnTo>
                  <a:pt x="0" y="182879"/>
                </a:lnTo>
                <a:close/>
              </a:path>
            </a:pathLst>
          </a:custGeom>
          <a:solidFill>
            <a:srgbClr val="008ABC"/>
          </a:solidFill>
        </p:spPr>
        <p:txBody>
          <a:bodyPr tIns="72000" bIns="72000" anchor="b" anchorCtr="0">
            <a:spAutoFit/>
          </a:bodyPr>
          <a:lstStyle>
            <a:lvl1pPr marL="0" indent="0" algn="ctr">
              <a:buNone/>
              <a:defRPr b="1">
                <a:solidFill>
                  <a:schemeClr val="bg1"/>
                </a:solidFill>
              </a:defRPr>
            </a:lvl1pPr>
          </a:lstStyle>
          <a:p>
            <a:pPr lvl="0"/>
            <a:r>
              <a:rPr lang="en-US" dirty="0"/>
              <a:t>Click to Edit Key Takeaway</a:t>
            </a:r>
          </a:p>
        </p:txBody>
      </p:sp>
      <p:sp>
        <p:nvSpPr>
          <p:cNvPr id="4" name="Body copy 3"/>
          <p:cNvSpPr>
            <a:spLocks noGrp="1"/>
          </p:cNvSpPr>
          <p:nvPr>
            <p:ph sz="half" idx="2" hasCustomPrompt="1"/>
          </p:nvPr>
        </p:nvSpPr>
        <p:spPr>
          <a:xfrm>
            <a:off x="8182552" y="1503779"/>
            <a:ext cx="3357320" cy="3975897"/>
          </a:xfrm>
          <a:prstGeom prst="rect">
            <a:avLst/>
          </a:prstGeom>
        </p:spPr>
        <p:txBody>
          <a:bodyPr lIns="0" tIns="0" rIns="0" bIns="0"/>
          <a:lstStyle>
            <a:lvl1pPr marL="344488" indent="-112713">
              <a:buFont typeface="Arial" charset="0"/>
              <a:buChar cha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11" name="Body copy 2">
            <a:extLst>
              <a:ext uri="{FF2B5EF4-FFF2-40B4-BE49-F238E27FC236}">
                <a16:creationId xmlns:a16="http://schemas.microsoft.com/office/drawing/2014/main" id="{6EFD5F6B-C2B5-E540-8D1F-753DCE1CBF9A}"/>
              </a:ext>
            </a:extLst>
          </p:cNvPr>
          <p:cNvSpPr>
            <a:spLocks noGrp="1"/>
          </p:cNvSpPr>
          <p:nvPr>
            <p:ph sz="half" idx="17"/>
          </p:nvPr>
        </p:nvSpPr>
        <p:spPr>
          <a:xfrm>
            <a:off x="4504933" y="1503779"/>
            <a:ext cx="3357320" cy="3975897"/>
          </a:xfrm>
          <a:prstGeom prst="rect">
            <a:avLst/>
          </a:prstGeom>
        </p:spPr>
        <p:txBody>
          <a:bodyPr lIns="0" tIns="0" rIns="0" bIns="0"/>
          <a:lstStyle>
            <a:lvl1pPr marL="344488" indent="-112713">
              <a:buFont typeface="Arial" charset="0"/>
              <a:buChar cha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3" name="Body copy 1"/>
          <p:cNvSpPr>
            <a:spLocks noGrp="1"/>
          </p:cNvSpPr>
          <p:nvPr>
            <p:ph sz="half" idx="1"/>
          </p:nvPr>
        </p:nvSpPr>
        <p:spPr>
          <a:xfrm>
            <a:off x="661585" y="1503779"/>
            <a:ext cx="3523049" cy="3974399"/>
          </a:xfrm>
          <a:prstGeom prst="rect">
            <a:avLst/>
          </a:prstGeom>
        </p:spPr>
        <p:txBody>
          <a:bodyPr lIns="0" tIns="0" rIns="0" bIns="0"/>
          <a:lstStyle>
            <a:lvl1pPr marL="177800" marR="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sz="1600">
                <a:latin typeface="Arial" panose="020B0604020202020204" pitchFamily="34" charset="0"/>
                <a:cs typeface="Arial" panose="020B0604020202020204" pitchFamily="34" charset="0"/>
              </a:defRPr>
            </a:lvl1pPr>
            <a:lvl2pPr marL="450850" marR="0"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marL="177800" marR="0" lvl="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a:pPr>
            <a:r>
              <a:rPr kumimoji="0" lang="en-US" sz="1600" b="0" i="0" u="none" strike="noStrike" kern="1200" cap="none" spc="0" normalizeH="0" baseline="0" noProof="0" dirty="0">
                <a:ln>
                  <a:noFill/>
                </a:ln>
                <a:solidFill>
                  <a:srgbClr val="2C3C48"/>
                </a:solidFill>
                <a:effectLst/>
                <a:uLnTx/>
                <a:uFillTx/>
                <a:latin typeface="Arial" charset="0"/>
                <a:cs typeface="Arial" charset="0"/>
              </a:rPr>
              <a:t>Edit Master text styles</a:t>
            </a:r>
          </a:p>
          <a:p>
            <a:pPr marL="450850" marR="0" lvl="1"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a:pPr>
            <a:r>
              <a:rPr kumimoji="0" lang="en-US" sz="1400" b="0" i="0" u="none" strike="noStrike" kern="1200" cap="none" spc="0" normalizeH="0" baseline="0" noProof="0" dirty="0">
                <a:ln>
                  <a:noFill/>
                </a:ln>
                <a:solidFill>
                  <a:srgbClr val="2C3C48"/>
                </a:solidFill>
                <a:effectLst/>
                <a:uLnTx/>
                <a:uFillTx/>
                <a:latin typeface="Arial" charset="0"/>
                <a:cs typeface="Arial" charset="0"/>
              </a:rPr>
              <a:t>Second level</a:t>
            </a:r>
          </a:p>
        </p:txBody>
      </p:sp>
      <p:sp>
        <p:nvSpPr>
          <p:cNvPr id="8" name="Subtitle">
            <a:extLst>
              <a:ext uri="{FF2B5EF4-FFF2-40B4-BE49-F238E27FC236}">
                <a16:creationId xmlns:a16="http://schemas.microsoft.com/office/drawing/2014/main" id="{636C65DC-F8A0-6B0D-62D6-E1F086371418}"/>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13" name="Title">
            <a:extLst>
              <a:ext uri="{FF2B5EF4-FFF2-40B4-BE49-F238E27FC236}">
                <a16:creationId xmlns:a16="http://schemas.microsoft.com/office/drawing/2014/main" id="{12DDD30F-125A-4147-B28C-63DFF892A568}"/>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326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Image">
    <p:bg>
      <p:bgPr>
        <a:solidFill>
          <a:srgbClr val="0A3470"/>
        </a:solidFill>
        <a:effectLst/>
      </p:bgPr>
    </p:bg>
    <p:spTree>
      <p:nvGrpSpPr>
        <p:cNvPr id="1" name=""/>
        <p:cNvGrpSpPr/>
        <p:nvPr/>
      </p:nvGrpSpPr>
      <p:grpSpPr>
        <a:xfrm>
          <a:off x="0" y="0"/>
          <a:ext cx="0" cy="0"/>
          <a:chOff x="0" y="0"/>
          <a:chExt cx="0" cy="0"/>
        </a:xfrm>
      </p:grpSpPr>
      <p:sp>
        <p:nvSpPr>
          <p:cNvPr id="29" name="Signature element 2">
            <a:extLst>
              <a:ext uri="{FF2B5EF4-FFF2-40B4-BE49-F238E27FC236}">
                <a16:creationId xmlns:a16="http://schemas.microsoft.com/office/drawing/2014/main" id="{223385ED-748D-F352-7034-C7D3717217A7}"/>
              </a:ext>
            </a:extLst>
          </p:cNvPr>
          <p:cNvSpPr/>
          <p:nvPr userDrawn="1"/>
        </p:nvSpPr>
        <p:spPr>
          <a:xfrm>
            <a:off x="9899707" y="3379340"/>
            <a:ext cx="2291904" cy="3478288"/>
          </a:xfrm>
          <a:custGeom>
            <a:avLst/>
            <a:gdLst/>
            <a:ahLst/>
            <a:cxnLst/>
            <a:rect l="l" t="t" r="r" b="b"/>
            <a:pathLst>
              <a:path w="3779519" h="5735955">
                <a:moveTo>
                  <a:pt x="3779455" y="0"/>
                </a:moveTo>
                <a:lnTo>
                  <a:pt x="0" y="3782324"/>
                </a:lnTo>
                <a:lnTo>
                  <a:pt x="1950076" y="5735772"/>
                </a:lnTo>
                <a:lnTo>
                  <a:pt x="3779455" y="5735772"/>
                </a:lnTo>
                <a:lnTo>
                  <a:pt x="3779455" y="0"/>
                </a:lnTo>
                <a:close/>
              </a:path>
            </a:pathLst>
          </a:custGeom>
          <a:solidFill>
            <a:srgbClr val="63A50A"/>
          </a:solidFill>
        </p:spPr>
        <p:txBody>
          <a:bodyPr wrap="square" lIns="0" tIns="0" rIns="0" bIns="0" rtlCol="0"/>
          <a:lstStyle/>
          <a:p>
            <a:endParaRPr sz="1092"/>
          </a:p>
        </p:txBody>
      </p:sp>
      <p:sp>
        <p:nvSpPr>
          <p:cNvPr id="28" name="Signature element 1">
            <a:extLst>
              <a:ext uri="{FF2B5EF4-FFF2-40B4-BE49-F238E27FC236}">
                <a16:creationId xmlns:a16="http://schemas.microsoft.com/office/drawing/2014/main" id="{DFF8F488-42F3-E870-4743-E86E830CECE0}"/>
              </a:ext>
            </a:extLst>
          </p:cNvPr>
          <p:cNvSpPr/>
          <p:nvPr userDrawn="1"/>
        </p:nvSpPr>
        <p:spPr>
          <a:xfrm>
            <a:off x="8715128" y="5672946"/>
            <a:ext cx="2367376" cy="1184844"/>
          </a:xfrm>
          <a:custGeom>
            <a:avLst/>
            <a:gdLst/>
            <a:ahLst/>
            <a:cxnLst/>
            <a:rect l="l" t="t" r="r" b="b"/>
            <a:pathLst>
              <a:path w="3903980" h="1953895">
                <a:moveTo>
                  <a:pt x="1953448" y="0"/>
                </a:moveTo>
                <a:lnTo>
                  <a:pt x="0" y="1953448"/>
                </a:lnTo>
                <a:lnTo>
                  <a:pt x="3903546" y="1953448"/>
                </a:lnTo>
                <a:lnTo>
                  <a:pt x="1953448" y="0"/>
                </a:lnTo>
                <a:close/>
              </a:path>
            </a:pathLst>
          </a:custGeom>
          <a:solidFill>
            <a:srgbClr val="0099D3"/>
          </a:solidFill>
        </p:spPr>
        <p:txBody>
          <a:bodyPr wrap="square" lIns="0" tIns="0" rIns="0" bIns="0" rtlCol="0"/>
          <a:lstStyle/>
          <a:p>
            <a:endParaRPr sz="1092"/>
          </a:p>
        </p:txBody>
      </p:sp>
      <p:sp>
        <p:nvSpPr>
          <p:cNvPr id="32" name="Picture Placeholder">
            <a:extLst>
              <a:ext uri="{FF2B5EF4-FFF2-40B4-BE49-F238E27FC236}">
                <a16:creationId xmlns:a16="http://schemas.microsoft.com/office/drawing/2014/main" id="{A2C46675-E885-CF00-AF0C-440FA027D3FF}"/>
              </a:ext>
            </a:extLst>
          </p:cNvPr>
          <p:cNvSpPr>
            <a:spLocks noGrp="1"/>
          </p:cNvSpPr>
          <p:nvPr>
            <p:ph type="pic" sz="quarter" idx="13" hasCustomPrompt="1"/>
          </p:nvPr>
        </p:nvSpPr>
        <p:spPr>
          <a:xfrm>
            <a:off x="4226763" y="1"/>
            <a:ext cx="7964811" cy="5672945"/>
          </a:xfrm>
          <a:custGeom>
            <a:avLst/>
            <a:gdLst>
              <a:gd name="connsiteX0" fmla="*/ 0 w 7964811"/>
              <a:gd name="connsiteY0" fmla="*/ 0 h 5672945"/>
              <a:gd name="connsiteX1" fmla="*/ 7964811 w 7964811"/>
              <a:gd name="connsiteY1" fmla="*/ 0 h 5672945"/>
              <a:gd name="connsiteX2" fmla="*/ 7964811 w 7964811"/>
              <a:gd name="connsiteY2" fmla="*/ 3379341 h 5672945"/>
              <a:gd name="connsiteX3" fmla="*/ 5672946 w 7964811"/>
              <a:gd name="connsiteY3" fmla="*/ 5672945 h 5672945"/>
            </a:gdLst>
            <a:ahLst/>
            <a:cxnLst>
              <a:cxn ang="0">
                <a:pos x="connsiteX0" y="connsiteY0"/>
              </a:cxn>
              <a:cxn ang="0">
                <a:pos x="connsiteX1" y="connsiteY1"/>
              </a:cxn>
              <a:cxn ang="0">
                <a:pos x="connsiteX2" y="connsiteY2"/>
              </a:cxn>
              <a:cxn ang="0">
                <a:pos x="connsiteX3" y="connsiteY3"/>
              </a:cxn>
            </a:cxnLst>
            <a:rect l="l" t="t" r="r" b="b"/>
            <a:pathLst>
              <a:path w="7964811" h="5672945">
                <a:moveTo>
                  <a:pt x="0" y="0"/>
                </a:moveTo>
                <a:lnTo>
                  <a:pt x="7964811" y="0"/>
                </a:lnTo>
                <a:lnTo>
                  <a:pt x="7964811" y="3379341"/>
                </a:lnTo>
                <a:lnTo>
                  <a:pt x="5672946" y="5672945"/>
                </a:lnTo>
                <a:close/>
              </a:path>
            </a:pathLst>
          </a:custGeom>
          <a:solidFill>
            <a:schemeClr val="tx1">
              <a:lumMod val="20000"/>
              <a:lumOff val="80000"/>
            </a:schemeClr>
          </a:solidFill>
        </p:spPr>
        <p:txBody>
          <a:bodyPr wrap="square">
            <a:noAutofit/>
          </a:bodyPr>
          <a:lstStyle>
            <a:lvl1pPr marL="231775" indent="0" algn="r">
              <a:buFontTx/>
              <a:buNone/>
              <a:defRPr/>
            </a:lvl1pPr>
          </a:lstStyle>
          <a:p>
            <a:r>
              <a:rPr lang="en-US" dirty="0"/>
              <a:t>Click icon</a:t>
            </a:r>
            <a:br>
              <a:rPr lang="en-US" dirty="0"/>
            </a:br>
            <a:r>
              <a:rPr lang="en-US" dirty="0"/>
              <a:t>to add photo</a:t>
            </a:r>
          </a:p>
        </p:txBody>
      </p:sp>
      <p:sp>
        <p:nvSpPr>
          <p:cNvPr id="14" name="Presenter name"/>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3" name="Subtitle"/>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TITLE SLIDE </a:t>
            </a:r>
            <a:br>
              <a:rPr lang="en-GB" dirty="0"/>
            </a:br>
            <a:r>
              <a:rPr lang="en-GB" dirty="0"/>
              <a:t>CLICK TO ADD TITLE</a:t>
            </a:r>
            <a:endParaRPr lang="en-US" dirty="0"/>
          </a:p>
        </p:txBody>
      </p:sp>
      <p:pic>
        <p:nvPicPr>
          <p:cNvPr id="11" name="Logo">
            <a:extLst>
              <a:ext uri="{FF2B5EF4-FFF2-40B4-BE49-F238E27FC236}">
                <a16:creationId xmlns:a16="http://schemas.microsoft.com/office/drawing/2014/main" id="{3E97E84C-610B-DE47-AA0A-F915A383DB9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905" y="449349"/>
            <a:ext cx="1564139" cy="391035"/>
          </a:xfrm>
          <a:prstGeom prst="rect">
            <a:avLst/>
          </a:prstGeom>
        </p:spPr>
      </p:pic>
    </p:spTree>
    <p:extLst>
      <p:ext uri="{BB962C8B-B14F-4D97-AF65-F5344CB8AC3E}">
        <p14:creationId xmlns:p14="http://schemas.microsoft.com/office/powerpoint/2010/main" val="303174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Diamonds">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FFB060F3-2C85-40CE-6BAA-387140A511AE}"/>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4" name="Disclaimer">
            <a:extLst>
              <a:ext uri="{FF2B5EF4-FFF2-40B4-BE49-F238E27FC236}">
                <a16:creationId xmlns:a16="http://schemas.microsoft.com/office/drawing/2014/main" id="{AA60181E-0534-B17C-7BE3-7CE6902B76AD}"/>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
        <p:nvSpPr>
          <p:cNvPr id="5" name="Key Takeaway">
            <a:extLst>
              <a:ext uri="{FF2B5EF4-FFF2-40B4-BE49-F238E27FC236}">
                <a16:creationId xmlns:a16="http://schemas.microsoft.com/office/drawing/2014/main" id="{40C9DC5B-57C5-B2DD-814A-001662093641}"/>
              </a:ext>
            </a:extLst>
          </p:cNvPr>
          <p:cNvSpPr>
            <a:spLocks noGrp="1"/>
          </p:cNvSpPr>
          <p:nvPr>
            <p:ph type="body" sz="quarter" idx="23" hasCustomPrompt="1"/>
          </p:nvPr>
        </p:nvSpPr>
        <p:spPr>
          <a:xfrm>
            <a:off x="661581" y="5850801"/>
            <a:ext cx="10878292" cy="395218"/>
          </a:xfrm>
          <a:custGeom>
            <a:avLst/>
            <a:gdLst>
              <a:gd name="connsiteX0" fmla="*/ 0 w 12192000"/>
              <a:gd name="connsiteY0" fmla="*/ 0 h 365125"/>
              <a:gd name="connsiteX1" fmla="*/ 12009438 w 12192000"/>
              <a:gd name="connsiteY1" fmla="*/ 0 h 365125"/>
              <a:gd name="connsiteX2" fmla="*/ 12192000 w 12192000"/>
              <a:gd name="connsiteY2" fmla="*/ 182563 h 365125"/>
              <a:gd name="connsiteX3" fmla="*/ 12009438 w 12192000"/>
              <a:gd name="connsiteY3" fmla="*/ 365125 h 365125"/>
              <a:gd name="connsiteX4" fmla="*/ 0 w 12192000"/>
              <a:gd name="connsiteY4" fmla="*/ 365125 h 365125"/>
              <a:gd name="connsiteX5" fmla="*/ 0 w 12192000"/>
              <a:gd name="connsiteY5" fmla="*/ 0 h 365125"/>
              <a:gd name="connsiteX0" fmla="*/ 0 w 12192000"/>
              <a:gd name="connsiteY0" fmla="*/ 3400 h 368525"/>
              <a:gd name="connsiteX1" fmla="*/ 225083 w 12192000"/>
              <a:gd name="connsiteY1" fmla="*/ 0 h 368525"/>
              <a:gd name="connsiteX2" fmla="*/ 12009438 w 12192000"/>
              <a:gd name="connsiteY2" fmla="*/ 3400 h 368525"/>
              <a:gd name="connsiteX3" fmla="*/ 12192000 w 12192000"/>
              <a:gd name="connsiteY3" fmla="*/ 185963 h 368525"/>
              <a:gd name="connsiteX4" fmla="*/ 12009438 w 12192000"/>
              <a:gd name="connsiteY4" fmla="*/ 368525 h 368525"/>
              <a:gd name="connsiteX5" fmla="*/ 0 w 12192000"/>
              <a:gd name="connsiteY5" fmla="*/ 368525 h 368525"/>
              <a:gd name="connsiteX6" fmla="*/ 0 w 12192000"/>
              <a:gd name="connsiteY6" fmla="*/ 3400 h 368525"/>
              <a:gd name="connsiteX0" fmla="*/ 0 w 12192000"/>
              <a:gd name="connsiteY0" fmla="*/ 0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0 w 12192000"/>
              <a:gd name="connsiteY6" fmla="*/ 0 h 365125"/>
              <a:gd name="connsiteX0" fmla="*/ 7034 w 12192000"/>
              <a:gd name="connsiteY0" fmla="*/ 119575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7034 w 12192000"/>
              <a:gd name="connsiteY6" fmla="*/ 119575 h 365125"/>
              <a:gd name="connsiteX0" fmla="*/ 0 w 12184966"/>
              <a:gd name="connsiteY0" fmla="*/ 119575 h 365125"/>
              <a:gd name="connsiteX1" fmla="*/ 295421 w 12184966"/>
              <a:gd name="connsiteY1" fmla="*/ 3634 h 365125"/>
              <a:gd name="connsiteX2" fmla="*/ 12002404 w 12184966"/>
              <a:gd name="connsiteY2" fmla="*/ 0 h 365125"/>
              <a:gd name="connsiteX3" fmla="*/ 12184966 w 12184966"/>
              <a:gd name="connsiteY3" fmla="*/ 182563 h 365125"/>
              <a:gd name="connsiteX4" fmla="*/ 12002404 w 12184966"/>
              <a:gd name="connsiteY4" fmla="*/ 365125 h 365125"/>
              <a:gd name="connsiteX5" fmla="*/ 281354 w 12184966"/>
              <a:gd name="connsiteY5" fmla="*/ 365125 h 365125"/>
              <a:gd name="connsiteX6" fmla="*/ 0 w 12184966"/>
              <a:gd name="connsiteY6" fmla="*/ 119575 h 365125"/>
              <a:gd name="connsiteX0" fmla="*/ 0 w 12192000"/>
              <a:gd name="connsiteY0" fmla="*/ 182879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5047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 name="connsiteX0" fmla="*/ 0 w 12192000"/>
              <a:gd name="connsiteY0" fmla="*/ 182879 h 365125"/>
              <a:gd name="connsiteX1" fmla="*/ 18200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65125">
                <a:moveTo>
                  <a:pt x="0" y="182879"/>
                </a:moveTo>
                <a:lnTo>
                  <a:pt x="182000" y="3634"/>
                </a:lnTo>
                <a:lnTo>
                  <a:pt x="12009438" y="0"/>
                </a:lnTo>
                <a:lnTo>
                  <a:pt x="12192000" y="182563"/>
                </a:lnTo>
                <a:lnTo>
                  <a:pt x="12009438" y="365125"/>
                </a:lnTo>
                <a:lnTo>
                  <a:pt x="179949" y="358091"/>
                </a:lnTo>
                <a:lnTo>
                  <a:pt x="0" y="182879"/>
                </a:lnTo>
                <a:close/>
              </a:path>
            </a:pathLst>
          </a:custGeom>
          <a:solidFill>
            <a:srgbClr val="008ABC"/>
          </a:solidFill>
        </p:spPr>
        <p:txBody>
          <a:bodyPr tIns="72000" bIns="72000" anchor="b" anchorCtr="0">
            <a:spAutoFit/>
          </a:bodyPr>
          <a:lstStyle>
            <a:lvl1pPr marL="0" indent="0" algn="ctr">
              <a:buNone/>
              <a:defRPr b="1">
                <a:solidFill>
                  <a:schemeClr val="bg1"/>
                </a:solidFill>
              </a:defRPr>
            </a:lvl1pPr>
          </a:lstStyle>
          <a:p>
            <a:pPr lvl="0"/>
            <a:r>
              <a:rPr lang="en-US" dirty="0"/>
              <a:t>Click to Edit Key Takeaway</a:t>
            </a:r>
          </a:p>
        </p:txBody>
      </p:sp>
      <p:sp>
        <p:nvSpPr>
          <p:cNvPr id="22" name="Section title / text 3">
            <a:extLst>
              <a:ext uri="{FF2B5EF4-FFF2-40B4-BE49-F238E27FC236}">
                <a16:creationId xmlns:a16="http://schemas.microsoft.com/office/drawing/2014/main" id="{B683BE51-D1DE-EF4B-AFF2-BA5E474E7DBD}"/>
              </a:ext>
            </a:extLst>
          </p:cNvPr>
          <p:cNvSpPr>
            <a:spLocks noGrp="1"/>
          </p:cNvSpPr>
          <p:nvPr>
            <p:ph type="body" sz="quarter" idx="21" hasCustomPrompt="1"/>
          </p:nvPr>
        </p:nvSpPr>
        <p:spPr>
          <a:xfrm>
            <a:off x="7527620" y="4605999"/>
            <a:ext cx="2411403" cy="603954"/>
          </a:xfrm>
          <a:prstGeom prst="rect">
            <a:avLst/>
          </a:prstGeom>
        </p:spPr>
        <p:txBody>
          <a:bodyPr wrap="square" lIns="0" tIns="0" rIns="0" bIns="0"/>
          <a:lstStyle>
            <a:lvl1pPr marL="7938" indent="0" algn="ctr">
              <a:lnSpc>
                <a:spcPts val="1200"/>
              </a:lnSpc>
              <a:spcBef>
                <a:spcPts val="0"/>
              </a:spcBef>
              <a:spcAft>
                <a:spcPts val="400"/>
              </a:spcAft>
              <a:buFontTx/>
              <a:buNone/>
              <a:tabLst/>
              <a:defRPr sz="1400" b="1">
                <a:solidFill>
                  <a:schemeClr val="accent3"/>
                </a:solidFill>
              </a:defRPr>
            </a:lvl1pPr>
            <a:lvl2pPr marL="7938" indent="0" algn="ctr">
              <a:lnSpc>
                <a:spcPts val="1200"/>
              </a:lnSpc>
              <a:spcBef>
                <a:spcPts val="0"/>
              </a:spcBef>
              <a:spcAft>
                <a:spcPts val="400"/>
              </a:spcAft>
              <a:buFontTx/>
              <a:buNone/>
              <a:tabLst/>
              <a:defRPr sz="1200">
                <a:solidFill>
                  <a:schemeClr val="tx2"/>
                </a:solidFill>
              </a:defRPr>
            </a:lvl2pPr>
            <a:lvl3pPr marL="7938" indent="0" algn="ctr">
              <a:buFontTx/>
              <a:buNone/>
              <a:tabLst/>
              <a:defRPr sz="1000">
                <a:solidFill>
                  <a:schemeClr val="tx2"/>
                </a:solidFill>
              </a:defRPr>
            </a:lvl3pPr>
            <a:lvl4pPr marL="7938" indent="0" algn="ctr">
              <a:buFontTx/>
              <a:buNone/>
              <a:tabLst/>
              <a:defRPr sz="1000">
                <a:solidFill>
                  <a:schemeClr val="tx2"/>
                </a:solidFill>
              </a:defRPr>
            </a:lvl4pPr>
            <a:lvl5pPr marL="7938" indent="0" algn="ctr">
              <a:buFontTx/>
              <a:buNone/>
              <a:tabLst/>
              <a:defRPr sz="1000">
                <a:solidFill>
                  <a:schemeClr val="tx2"/>
                </a:solidFill>
              </a:defRPr>
            </a:lvl5pPr>
          </a:lstStyle>
          <a:p>
            <a:pPr lvl="0"/>
            <a:r>
              <a:rPr lang="en-US" dirty="0"/>
              <a:t>Edit Master text styles</a:t>
            </a:r>
          </a:p>
          <a:p>
            <a:pPr lvl="1"/>
            <a:r>
              <a:rPr lang="en-US" dirty="0"/>
              <a:t>Second level</a:t>
            </a:r>
          </a:p>
        </p:txBody>
      </p:sp>
      <p:sp>
        <p:nvSpPr>
          <p:cNvPr id="17" name="Picture Placeholder 3">
            <a:extLst>
              <a:ext uri="{FF2B5EF4-FFF2-40B4-BE49-F238E27FC236}">
                <a16:creationId xmlns:a16="http://schemas.microsoft.com/office/drawing/2014/main" id="{C119D889-97B0-ACF3-113B-B7B52D4C5167}"/>
              </a:ext>
            </a:extLst>
          </p:cNvPr>
          <p:cNvSpPr>
            <a:spLocks noGrp="1"/>
          </p:cNvSpPr>
          <p:nvPr>
            <p:ph type="pic" sz="quarter" idx="26"/>
          </p:nvPr>
        </p:nvSpPr>
        <p:spPr>
          <a:xfrm>
            <a:off x="7544713" y="1803546"/>
            <a:ext cx="2411403" cy="2408652"/>
          </a:xfrm>
          <a:prstGeom prst="diamond">
            <a:avLst/>
          </a:prstGeom>
          <a:solidFill>
            <a:schemeClr val="accent3"/>
          </a:solidFill>
        </p:spPr>
        <p:txBody>
          <a:bodyPr lIns="0" tIns="0" rIns="0" bIns="0" anchor="ctr" anchorCtr="0"/>
          <a:lstStyle>
            <a:lvl1pPr marL="9525" indent="0" algn="ctr">
              <a:lnSpc>
                <a:spcPts val="1800"/>
              </a:lnSpc>
              <a:spcBef>
                <a:spcPts val="0"/>
              </a:spcBef>
              <a:buFontTx/>
              <a:buNone/>
              <a:tabLst/>
              <a:defRPr>
                <a:solidFill>
                  <a:schemeClr val="bg1"/>
                </a:solidFill>
              </a:defRPr>
            </a:lvl1pPr>
          </a:lstStyle>
          <a:p>
            <a:endParaRPr lang="en-GB" dirty="0"/>
          </a:p>
        </p:txBody>
      </p:sp>
      <p:sp>
        <p:nvSpPr>
          <p:cNvPr id="19" name="Section title / text 2">
            <a:extLst>
              <a:ext uri="{FF2B5EF4-FFF2-40B4-BE49-F238E27FC236}">
                <a16:creationId xmlns:a16="http://schemas.microsoft.com/office/drawing/2014/main" id="{86CA2E71-38AF-2F49-9ED5-1D62FFCAACCF}"/>
              </a:ext>
            </a:extLst>
          </p:cNvPr>
          <p:cNvSpPr>
            <a:spLocks noGrp="1"/>
          </p:cNvSpPr>
          <p:nvPr>
            <p:ph type="body" sz="quarter" idx="20" hasCustomPrompt="1"/>
          </p:nvPr>
        </p:nvSpPr>
        <p:spPr>
          <a:xfrm>
            <a:off x="4890299" y="4605999"/>
            <a:ext cx="2411403" cy="603954"/>
          </a:xfrm>
          <a:prstGeom prst="rect">
            <a:avLst/>
          </a:prstGeom>
        </p:spPr>
        <p:txBody>
          <a:bodyPr wrap="square" lIns="0" tIns="0" rIns="0" bIns="0"/>
          <a:lstStyle>
            <a:lvl1pPr marL="7938" indent="0" algn="ctr">
              <a:lnSpc>
                <a:spcPts val="1200"/>
              </a:lnSpc>
              <a:spcBef>
                <a:spcPts val="0"/>
              </a:spcBef>
              <a:spcAft>
                <a:spcPts val="400"/>
              </a:spcAft>
              <a:buFontTx/>
              <a:buNone/>
              <a:tabLst/>
              <a:defRPr sz="1400" b="1">
                <a:solidFill>
                  <a:schemeClr val="accent2"/>
                </a:solidFill>
              </a:defRPr>
            </a:lvl1pPr>
            <a:lvl2pPr marL="7938" indent="0" algn="ctr">
              <a:lnSpc>
                <a:spcPts val="1200"/>
              </a:lnSpc>
              <a:spcBef>
                <a:spcPts val="0"/>
              </a:spcBef>
              <a:spcAft>
                <a:spcPts val="400"/>
              </a:spcAft>
              <a:buFontTx/>
              <a:buNone/>
              <a:tabLst/>
              <a:defRPr sz="1200">
                <a:solidFill>
                  <a:schemeClr val="tx2"/>
                </a:solidFill>
              </a:defRPr>
            </a:lvl2pPr>
            <a:lvl3pPr marL="7938" indent="0" algn="ctr">
              <a:buFontTx/>
              <a:buNone/>
              <a:tabLst/>
              <a:defRPr sz="1000">
                <a:solidFill>
                  <a:schemeClr val="tx2"/>
                </a:solidFill>
              </a:defRPr>
            </a:lvl3pPr>
            <a:lvl4pPr marL="7938" indent="0" algn="ctr">
              <a:buFontTx/>
              <a:buNone/>
              <a:tabLst/>
              <a:defRPr sz="1000">
                <a:solidFill>
                  <a:schemeClr val="tx2"/>
                </a:solidFill>
              </a:defRPr>
            </a:lvl4pPr>
            <a:lvl5pPr marL="7938" indent="0" algn="ctr">
              <a:buFontTx/>
              <a:buNone/>
              <a:tabLst/>
              <a:defRPr sz="1000">
                <a:solidFill>
                  <a:schemeClr val="tx2"/>
                </a:solidFill>
              </a:defRPr>
            </a:lvl5pPr>
          </a:lstStyle>
          <a:p>
            <a:pPr lvl="0"/>
            <a:r>
              <a:rPr lang="en-US" dirty="0"/>
              <a:t>Edit Master text styles</a:t>
            </a:r>
          </a:p>
          <a:p>
            <a:pPr lvl="1"/>
            <a:r>
              <a:rPr lang="en-US" dirty="0"/>
              <a:t>Second level</a:t>
            </a:r>
          </a:p>
        </p:txBody>
      </p:sp>
      <p:sp>
        <p:nvSpPr>
          <p:cNvPr id="16" name="Picture Placeholder 2">
            <a:extLst>
              <a:ext uri="{FF2B5EF4-FFF2-40B4-BE49-F238E27FC236}">
                <a16:creationId xmlns:a16="http://schemas.microsoft.com/office/drawing/2014/main" id="{86D63AE8-9A77-F755-432E-86A7F5EEE49F}"/>
              </a:ext>
            </a:extLst>
          </p:cNvPr>
          <p:cNvSpPr>
            <a:spLocks noGrp="1"/>
          </p:cNvSpPr>
          <p:nvPr>
            <p:ph type="pic" sz="quarter" idx="25"/>
          </p:nvPr>
        </p:nvSpPr>
        <p:spPr>
          <a:xfrm>
            <a:off x="4899117" y="1803546"/>
            <a:ext cx="2411403" cy="2408652"/>
          </a:xfrm>
          <a:prstGeom prst="diamond">
            <a:avLst/>
          </a:prstGeom>
          <a:solidFill>
            <a:schemeClr val="accent2"/>
          </a:solidFill>
        </p:spPr>
        <p:txBody>
          <a:bodyPr lIns="0" tIns="0" rIns="0" bIns="0" anchor="ctr" anchorCtr="0"/>
          <a:lstStyle>
            <a:lvl1pPr marL="9525" indent="0" algn="ctr">
              <a:lnSpc>
                <a:spcPts val="1800"/>
              </a:lnSpc>
              <a:spcBef>
                <a:spcPts val="0"/>
              </a:spcBef>
              <a:buFontTx/>
              <a:buNone/>
              <a:tabLst/>
              <a:defRPr>
                <a:solidFill>
                  <a:schemeClr val="bg1"/>
                </a:solidFill>
              </a:defRPr>
            </a:lvl1pPr>
          </a:lstStyle>
          <a:p>
            <a:endParaRPr lang="en-GB" dirty="0"/>
          </a:p>
        </p:txBody>
      </p:sp>
      <p:sp>
        <p:nvSpPr>
          <p:cNvPr id="25" name="Section title / text 1">
            <a:extLst>
              <a:ext uri="{FF2B5EF4-FFF2-40B4-BE49-F238E27FC236}">
                <a16:creationId xmlns:a16="http://schemas.microsoft.com/office/drawing/2014/main" id="{A644895B-B1AD-4145-BD20-E22D4CCCCB0D}"/>
              </a:ext>
            </a:extLst>
          </p:cNvPr>
          <p:cNvSpPr>
            <a:spLocks noGrp="1"/>
          </p:cNvSpPr>
          <p:nvPr>
            <p:ph type="body" sz="quarter" idx="22" hasCustomPrompt="1"/>
          </p:nvPr>
        </p:nvSpPr>
        <p:spPr>
          <a:xfrm>
            <a:off x="2253522" y="4605999"/>
            <a:ext cx="2411403" cy="603954"/>
          </a:xfrm>
          <a:prstGeom prst="rect">
            <a:avLst/>
          </a:prstGeom>
        </p:spPr>
        <p:txBody>
          <a:bodyPr wrap="square" lIns="0" tIns="0" rIns="0" bIns="0"/>
          <a:lstStyle>
            <a:lvl1pPr marL="7938" indent="0" algn="ctr">
              <a:lnSpc>
                <a:spcPts val="1200"/>
              </a:lnSpc>
              <a:spcBef>
                <a:spcPts val="0"/>
              </a:spcBef>
              <a:spcAft>
                <a:spcPts val="400"/>
              </a:spcAft>
              <a:buFontTx/>
              <a:buNone/>
              <a:tabLst/>
              <a:defRPr sz="1400" b="1">
                <a:solidFill>
                  <a:schemeClr val="accent1"/>
                </a:solidFill>
              </a:defRPr>
            </a:lvl1pPr>
            <a:lvl2pPr marL="7938" indent="0" algn="ctr">
              <a:lnSpc>
                <a:spcPts val="1200"/>
              </a:lnSpc>
              <a:spcBef>
                <a:spcPts val="0"/>
              </a:spcBef>
              <a:spcAft>
                <a:spcPts val="400"/>
              </a:spcAft>
              <a:buFontTx/>
              <a:buNone/>
              <a:tabLst/>
              <a:defRPr sz="1200">
                <a:solidFill>
                  <a:schemeClr val="tx2"/>
                </a:solidFill>
              </a:defRPr>
            </a:lvl2pPr>
            <a:lvl3pPr marL="7938" indent="0" algn="ctr">
              <a:buFontTx/>
              <a:buNone/>
              <a:tabLst/>
              <a:defRPr sz="1000">
                <a:solidFill>
                  <a:schemeClr val="tx2"/>
                </a:solidFill>
              </a:defRPr>
            </a:lvl3pPr>
            <a:lvl4pPr marL="7938" indent="0" algn="ctr">
              <a:buFontTx/>
              <a:buNone/>
              <a:tabLst/>
              <a:defRPr sz="1000">
                <a:solidFill>
                  <a:schemeClr val="tx2"/>
                </a:solidFill>
              </a:defRPr>
            </a:lvl4pPr>
            <a:lvl5pPr marL="7938" indent="0" algn="ctr">
              <a:buFontTx/>
              <a:buNone/>
              <a:tabLst/>
              <a:defRPr sz="1000">
                <a:solidFill>
                  <a:schemeClr val="tx2"/>
                </a:solidFill>
              </a:defRPr>
            </a:lvl5pPr>
          </a:lstStyle>
          <a:p>
            <a:pPr lvl="0"/>
            <a:r>
              <a:rPr lang="en-US" dirty="0"/>
              <a:t>Edit Master text styles</a:t>
            </a:r>
          </a:p>
          <a:p>
            <a:pPr lvl="1"/>
            <a:r>
              <a:rPr lang="en-US" dirty="0"/>
              <a:t>Second level</a:t>
            </a:r>
          </a:p>
        </p:txBody>
      </p:sp>
      <p:sp>
        <p:nvSpPr>
          <p:cNvPr id="15" name="Picture Placeholder 1">
            <a:extLst>
              <a:ext uri="{FF2B5EF4-FFF2-40B4-BE49-F238E27FC236}">
                <a16:creationId xmlns:a16="http://schemas.microsoft.com/office/drawing/2014/main" id="{A98153AA-53FF-10C8-4AAC-D51659B76D9B}"/>
              </a:ext>
            </a:extLst>
          </p:cNvPr>
          <p:cNvSpPr>
            <a:spLocks noGrp="1"/>
          </p:cNvSpPr>
          <p:nvPr>
            <p:ph type="pic" sz="quarter" idx="24"/>
          </p:nvPr>
        </p:nvSpPr>
        <p:spPr>
          <a:xfrm>
            <a:off x="2253521" y="1803546"/>
            <a:ext cx="2411403" cy="2408652"/>
          </a:xfrm>
          <a:prstGeom prst="diamond">
            <a:avLst/>
          </a:prstGeom>
          <a:solidFill>
            <a:schemeClr val="accent1"/>
          </a:solidFill>
        </p:spPr>
        <p:txBody>
          <a:bodyPr lIns="0" tIns="0" rIns="0" bIns="0" anchor="ctr" anchorCtr="0"/>
          <a:lstStyle>
            <a:lvl1pPr marL="9525" indent="0" algn="ctr">
              <a:lnSpc>
                <a:spcPts val="1800"/>
              </a:lnSpc>
              <a:spcBef>
                <a:spcPts val="0"/>
              </a:spcBef>
              <a:buFontTx/>
              <a:buNone/>
              <a:tabLst/>
              <a:defRPr>
                <a:solidFill>
                  <a:schemeClr val="bg1"/>
                </a:solidFill>
              </a:defRPr>
            </a:lvl1pPr>
          </a:lstStyle>
          <a:p>
            <a:endParaRPr lang="en-GB" dirty="0"/>
          </a:p>
        </p:txBody>
      </p:sp>
      <p:sp>
        <p:nvSpPr>
          <p:cNvPr id="8" name="Subtitle">
            <a:extLst>
              <a:ext uri="{FF2B5EF4-FFF2-40B4-BE49-F238E27FC236}">
                <a16:creationId xmlns:a16="http://schemas.microsoft.com/office/drawing/2014/main" id="{2103C59A-AFAE-3B0E-926D-86604D82D231}"/>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11" name="Title">
            <a:extLst>
              <a:ext uri="{FF2B5EF4-FFF2-40B4-BE49-F238E27FC236}">
                <a16:creationId xmlns:a16="http://schemas.microsoft.com/office/drawing/2014/main" id="{3A2BA692-5982-BFB7-C8B6-B574F7285D97}"/>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261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Diamonds With Text Boxes">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56CF7D20-43D3-016B-D22A-274DB99733DD}"/>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5" name="Disclaimer">
            <a:extLst>
              <a:ext uri="{FF2B5EF4-FFF2-40B4-BE49-F238E27FC236}">
                <a16:creationId xmlns:a16="http://schemas.microsoft.com/office/drawing/2014/main" id="{DC3DA510-4969-41B4-FCB8-3243619D795C}"/>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
        <p:nvSpPr>
          <p:cNvPr id="8" name="Key Takeaway">
            <a:extLst>
              <a:ext uri="{FF2B5EF4-FFF2-40B4-BE49-F238E27FC236}">
                <a16:creationId xmlns:a16="http://schemas.microsoft.com/office/drawing/2014/main" id="{614C3AC7-BA3B-233F-AC87-2BF0142543D0}"/>
              </a:ext>
            </a:extLst>
          </p:cNvPr>
          <p:cNvSpPr>
            <a:spLocks noGrp="1"/>
          </p:cNvSpPr>
          <p:nvPr>
            <p:ph type="body" sz="quarter" idx="27" hasCustomPrompt="1"/>
          </p:nvPr>
        </p:nvSpPr>
        <p:spPr>
          <a:xfrm>
            <a:off x="661581" y="5850801"/>
            <a:ext cx="10878292" cy="395218"/>
          </a:xfrm>
          <a:custGeom>
            <a:avLst/>
            <a:gdLst>
              <a:gd name="connsiteX0" fmla="*/ 0 w 12192000"/>
              <a:gd name="connsiteY0" fmla="*/ 0 h 365125"/>
              <a:gd name="connsiteX1" fmla="*/ 12009438 w 12192000"/>
              <a:gd name="connsiteY1" fmla="*/ 0 h 365125"/>
              <a:gd name="connsiteX2" fmla="*/ 12192000 w 12192000"/>
              <a:gd name="connsiteY2" fmla="*/ 182563 h 365125"/>
              <a:gd name="connsiteX3" fmla="*/ 12009438 w 12192000"/>
              <a:gd name="connsiteY3" fmla="*/ 365125 h 365125"/>
              <a:gd name="connsiteX4" fmla="*/ 0 w 12192000"/>
              <a:gd name="connsiteY4" fmla="*/ 365125 h 365125"/>
              <a:gd name="connsiteX5" fmla="*/ 0 w 12192000"/>
              <a:gd name="connsiteY5" fmla="*/ 0 h 365125"/>
              <a:gd name="connsiteX0" fmla="*/ 0 w 12192000"/>
              <a:gd name="connsiteY0" fmla="*/ 3400 h 368525"/>
              <a:gd name="connsiteX1" fmla="*/ 225083 w 12192000"/>
              <a:gd name="connsiteY1" fmla="*/ 0 h 368525"/>
              <a:gd name="connsiteX2" fmla="*/ 12009438 w 12192000"/>
              <a:gd name="connsiteY2" fmla="*/ 3400 h 368525"/>
              <a:gd name="connsiteX3" fmla="*/ 12192000 w 12192000"/>
              <a:gd name="connsiteY3" fmla="*/ 185963 h 368525"/>
              <a:gd name="connsiteX4" fmla="*/ 12009438 w 12192000"/>
              <a:gd name="connsiteY4" fmla="*/ 368525 h 368525"/>
              <a:gd name="connsiteX5" fmla="*/ 0 w 12192000"/>
              <a:gd name="connsiteY5" fmla="*/ 368525 h 368525"/>
              <a:gd name="connsiteX6" fmla="*/ 0 w 12192000"/>
              <a:gd name="connsiteY6" fmla="*/ 3400 h 368525"/>
              <a:gd name="connsiteX0" fmla="*/ 0 w 12192000"/>
              <a:gd name="connsiteY0" fmla="*/ 0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0 w 12192000"/>
              <a:gd name="connsiteY6" fmla="*/ 0 h 365125"/>
              <a:gd name="connsiteX0" fmla="*/ 7034 w 12192000"/>
              <a:gd name="connsiteY0" fmla="*/ 119575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0 w 12192000"/>
              <a:gd name="connsiteY5" fmla="*/ 365125 h 365125"/>
              <a:gd name="connsiteX6" fmla="*/ 7034 w 12192000"/>
              <a:gd name="connsiteY6" fmla="*/ 119575 h 365125"/>
              <a:gd name="connsiteX0" fmla="*/ 0 w 12184966"/>
              <a:gd name="connsiteY0" fmla="*/ 119575 h 365125"/>
              <a:gd name="connsiteX1" fmla="*/ 295421 w 12184966"/>
              <a:gd name="connsiteY1" fmla="*/ 3634 h 365125"/>
              <a:gd name="connsiteX2" fmla="*/ 12002404 w 12184966"/>
              <a:gd name="connsiteY2" fmla="*/ 0 h 365125"/>
              <a:gd name="connsiteX3" fmla="*/ 12184966 w 12184966"/>
              <a:gd name="connsiteY3" fmla="*/ 182563 h 365125"/>
              <a:gd name="connsiteX4" fmla="*/ 12002404 w 12184966"/>
              <a:gd name="connsiteY4" fmla="*/ 365125 h 365125"/>
              <a:gd name="connsiteX5" fmla="*/ 281354 w 12184966"/>
              <a:gd name="connsiteY5" fmla="*/ 365125 h 365125"/>
              <a:gd name="connsiteX6" fmla="*/ 0 w 12184966"/>
              <a:gd name="connsiteY6" fmla="*/ 119575 h 365125"/>
              <a:gd name="connsiteX0" fmla="*/ 0 w 12192000"/>
              <a:gd name="connsiteY0" fmla="*/ 182879 h 365125"/>
              <a:gd name="connsiteX1" fmla="*/ 302455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88388 w 12192000"/>
              <a:gd name="connsiteY5" fmla="*/ 365125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23915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218049 w 12192000"/>
              <a:gd name="connsiteY5" fmla="*/ 35809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50471 h 365125"/>
              <a:gd name="connsiteX6" fmla="*/ 0 w 12192000"/>
              <a:gd name="connsiteY6" fmla="*/ 182879 h 365125"/>
              <a:gd name="connsiteX0" fmla="*/ 0 w 12192000"/>
              <a:gd name="connsiteY0" fmla="*/ 182879 h 365125"/>
              <a:gd name="connsiteX1" fmla="*/ 19343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87569 w 12192000"/>
              <a:gd name="connsiteY5" fmla="*/ 361901 h 365125"/>
              <a:gd name="connsiteX6" fmla="*/ 0 w 12192000"/>
              <a:gd name="connsiteY6" fmla="*/ 182879 h 365125"/>
              <a:gd name="connsiteX0" fmla="*/ 0 w 12192000"/>
              <a:gd name="connsiteY0" fmla="*/ 182879 h 365125"/>
              <a:gd name="connsiteX1" fmla="*/ 185810 w 12192000"/>
              <a:gd name="connsiteY1" fmla="*/ 744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 name="connsiteX0" fmla="*/ 0 w 12192000"/>
              <a:gd name="connsiteY0" fmla="*/ 182879 h 365125"/>
              <a:gd name="connsiteX1" fmla="*/ 182000 w 12192000"/>
              <a:gd name="connsiteY1" fmla="*/ 3634 h 365125"/>
              <a:gd name="connsiteX2" fmla="*/ 12009438 w 12192000"/>
              <a:gd name="connsiteY2" fmla="*/ 0 h 365125"/>
              <a:gd name="connsiteX3" fmla="*/ 12192000 w 12192000"/>
              <a:gd name="connsiteY3" fmla="*/ 182563 h 365125"/>
              <a:gd name="connsiteX4" fmla="*/ 12009438 w 12192000"/>
              <a:gd name="connsiteY4" fmla="*/ 365125 h 365125"/>
              <a:gd name="connsiteX5" fmla="*/ 179949 w 12192000"/>
              <a:gd name="connsiteY5" fmla="*/ 358091 h 365125"/>
              <a:gd name="connsiteX6" fmla="*/ 0 w 12192000"/>
              <a:gd name="connsiteY6" fmla="*/ 182879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65125">
                <a:moveTo>
                  <a:pt x="0" y="182879"/>
                </a:moveTo>
                <a:lnTo>
                  <a:pt x="182000" y="3634"/>
                </a:lnTo>
                <a:lnTo>
                  <a:pt x="12009438" y="0"/>
                </a:lnTo>
                <a:lnTo>
                  <a:pt x="12192000" y="182563"/>
                </a:lnTo>
                <a:lnTo>
                  <a:pt x="12009438" y="365125"/>
                </a:lnTo>
                <a:lnTo>
                  <a:pt x="179949" y="358091"/>
                </a:lnTo>
                <a:lnTo>
                  <a:pt x="0" y="182879"/>
                </a:lnTo>
                <a:close/>
              </a:path>
            </a:pathLst>
          </a:custGeom>
          <a:solidFill>
            <a:srgbClr val="008ABC"/>
          </a:solidFill>
        </p:spPr>
        <p:txBody>
          <a:bodyPr tIns="72000" bIns="72000" anchor="b" anchorCtr="0">
            <a:spAutoFit/>
          </a:bodyPr>
          <a:lstStyle>
            <a:lvl1pPr marL="0" indent="0" algn="ctr">
              <a:buNone/>
              <a:defRPr b="1">
                <a:solidFill>
                  <a:schemeClr val="bg1"/>
                </a:solidFill>
              </a:defRPr>
            </a:lvl1pPr>
          </a:lstStyle>
          <a:p>
            <a:pPr lvl="0"/>
            <a:r>
              <a:rPr lang="en-US" dirty="0"/>
              <a:t>Click to Edit Key Takeaway</a:t>
            </a:r>
          </a:p>
        </p:txBody>
      </p:sp>
      <p:sp>
        <p:nvSpPr>
          <p:cNvPr id="28" name="Body copy 2">
            <a:extLst>
              <a:ext uri="{FF2B5EF4-FFF2-40B4-BE49-F238E27FC236}">
                <a16:creationId xmlns:a16="http://schemas.microsoft.com/office/drawing/2014/main" id="{22CFF6A9-5487-0444-99C0-3314CA9CBAFC}"/>
              </a:ext>
            </a:extLst>
          </p:cNvPr>
          <p:cNvSpPr>
            <a:spLocks noGrp="1"/>
          </p:cNvSpPr>
          <p:nvPr>
            <p:ph type="body" sz="quarter" idx="25" hasCustomPrompt="1"/>
          </p:nvPr>
        </p:nvSpPr>
        <p:spPr>
          <a:xfrm>
            <a:off x="6311016" y="4267955"/>
            <a:ext cx="5228856" cy="984530"/>
          </a:xfrm>
          <a:prstGeom prst="rect">
            <a:avLst/>
          </a:prstGeom>
        </p:spPr>
        <p:txBody>
          <a:bodyPr wrap="square" lIns="0" tIns="0" rIns="0" bIns="0"/>
          <a:lstStyle>
            <a:lvl1pPr marL="7938" indent="0" algn="l">
              <a:lnSpc>
                <a:spcPts val="1200"/>
              </a:lnSpc>
              <a:spcBef>
                <a:spcPts val="0"/>
              </a:spcBef>
              <a:spcAft>
                <a:spcPts val="400"/>
              </a:spcAft>
              <a:buFontTx/>
              <a:buNone/>
              <a:tabLst/>
              <a:defRPr sz="1400" b="1">
                <a:solidFill>
                  <a:schemeClr val="accent2"/>
                </a:solidFill>
              </a:defRPr>
            </a:lvl1pPr>
            <a:lvl2pPr marL="179388" indent="-171450" algn="l">
              <a:lnSpc>
                <a:spcPts val="1200"/>
              </a:lnSpc>
              <a:spcBef>
                <a:spcPts val="0"/>
              </a:spcBef>
              <a:spcAft>
                <a:spcPts val="400"/>
              </a:spcAft>
              <a:buFont typeface="Arial" panose="020B0604020202020204" pitchFamily="34" charset="0"/>
              <a:buChar char="•"/>
              <a:tabLst/>
              <a:defRPr sz="1200">
                <a:solidFill>
                  <a:schemeClr val="tx2"/>
                </a:solidFill>
              </a:defRPr>
            </a:lvl2pPr>
            <a:lvl3pPr marL="7938" indent="0" algn="ctr">
              <a:buFontTx/>
              <a:buNone/>
              <a:tabLst/>
              <a:defRPr sz="1000">
                <a:solidFill>
                  <a:schemeClr val="tx2"/>
                </a:solidFill>
              </a:defRPr>
            </a:lvl3pPr>
            <a:lvl4pPr marL="7938" indent="0" algn="ctr">
              <a:buFontTx/>
              <a:buNone/>
              <a:tabLst/>
              <a:defRPr sz="1000">
                <a:solidFill>
                  <a:schemeClr val="tx2"/>
                </a:solidFill>
              </a:defRPr>
            </a:lvl4pPr>
            <a:lvl5pPr marL="7938" indent="0" algn="ctr">
              <a:buFontTx/>
              <a:buNone/>
              <a:tabLst/>
              <a:defRPr sz="1000">
                <a:solidFill>
                  <a:schemeClr val="tx2"/>
                </a:solidFill>
              </a:defRPr>
            </a:lvl5pPr>
          </a:lstStyle>
          <a:p>
            <a:pPr lvl="0"/>
            <a:r>
              <a:rPr lang="en-US" dirty="0"/>
              <a:t>Edit Master text styles</a:t>
            </a:r>
          </a:p>
          <a:p>
            <a:pPr lvl="1"/>
            <a:r>
              <a:rPr lang="en-US" dirty="0"/>
              <a:t>Second level</a:t>
            </a:r>
          </a:p>
        </p:txBody>
      </p:sp>
      <p:sp>
        <p:nvSpPr>
          <p:cNvPr id="25" name="Section title 2">
            <a:extLst>
              <a:ext uri="{FF2B5EF4-FFF2-40B4-BE49-F238E27FC236}">
                <a16:creationId xmlns:a16="http://schemas.microsoft.com/office/drawing/2014/main" id="{A644895B-B1AD-4145-BD20-E22D4CCCCB0D}"/>
              </a:ext>
            </a:extLst>
          </p:cNvPr>
          <p:cNvSpPr>
            <a:spLocks noGrp="1"/>
          </p:cNvSpPr>
          <p:nvPr>
            <p:ph type="body" sz="quarter" idx="22" hasCustomPrompt="1"/>
          </p:nvPr>
        </p:nvSpPr>
        <p:spPr>
          <a:xfrm>
            <a:off x="8724607" y="2700258"/>
            <a:ext cx="2815265" cy="984530"/>
          </a:xfrm>
          <a:prstGeom prst="rect">
            <a:avLst/>
          </a:prstGeom>
        </p:spPr>
        <p:txBody>
          <a:bodyPr wrap="square" lIns="0" tIns="0" rIns="0" bIns="0"/>
          <a:lstStyle>
            <a:lvl1pPr marL="7938" indent="0" algn="ctr">
              <a:lnSpc>
                <a:spcPts val="1600"/>
              </a:lnSpc>
              <a:spcBef>
                <a:spcPts val="0"/>
              </a:spcBef>
              <a:spcAft>
                <a:spcPts val="400"/>
              </a:spcAft>
              <a:buFontTx/>
              <a:buNone/>
              <a:tabLst/>
              <a:defRPr sz="1800" b="1">
                <a:solidFill>
                  <a:schemeClr val="accent2"/>
                </a:solidFill>
              </a:defRPr>
            </a:lvl1pPr>
            <a:lvl2pPr marL="7938" indent="0" algn="ctr">
              <a:lnSpc>
                <a:spcPts val="1600"/>
              </a:lnSpc>
              <a:spcBef>
                <a:spcPts val="0"/>
              </a:spcBef>
              <a:spcAft>
                <a:spcPts val="400"/>
              </a:spcAft>
              <a:buFontTx/>
              <a:buNone/>
              <a:tabLst/>
              <a:defRPr sz="1400">
                <a:solidFill>
                  <a:schemeClr val="tx2"/>
                </a:solidFill>
              </a:defRPr>
            </a:lvl2pPr>
            <a:lvl3pPr marL="7938" indent="0" algn="ctr">
              <a:buFontTx/>
              <a:buNone/>
              <a:tabLst/>
              <a:defRPr sz="1000">
                <a:solidFill>
                  <a:schemeClr val="tx2"/>
                </a:solidFill>
              </a:defRPr>
            </a:lvl3pPr>
            <a:lvl4pPr marL="7938" indent="0" algn="ctr">
              <a:buFontTx/>
              <a:buNone/>
              <a:tabLst/>
              <a:defRPr sz="1000">
                <a:solidFill>
                  <a:schemeClr val="tx2"/>
                </a:solidFill>
              </a:defRPr>
            </a:lvl4pPr>
            <a:lvl5pPr marL="7938" indent="0" algn="ctr">
              <a:buFontTx/>
              <a:buNone/>
              <a:tabLst/>
              <a:defRPr sz="1000">
                <a:solidFill>
                  <a:schemeClr val="tx2"/>
                </a:solidFill>
              </a:defRPr>
            </a:lvl5pPr>
          </a:lstStyle>
          <a:p>
            <a:pPr lvl="0"/>
            <a:r>
              <a:rPr lang="en-US" dirty="0"/>
              <a:t>Edit Master text styles</a:t>
            </a:r>
          </a:p>
          <a:p>
            <a:pPr lvl="1"/>
            <a:r>
              <a:rPr lang="en-US" dirty="0"/>
              <a:t>Second level</a:t>
            </a:r>
          </a:p>
        </p:txBody>
      </p:sp>
      <p:sp>
        <p:nvSpPr>
          <p:cNvPr id="14" name="Picture Placeholder 2">
            <a:extLst>
              <a:ext uri="{FF2B5EF4-FFF2-40B4-BE49-F238E27FC236}">
                <a16:creationId xmlns:a16="http://schemas.microsoft.com/office/drawing/2014/main" id="{D10FE614-D177-BB4C-DE7D-D1778BF94DEE}"/>
              </a:ext>
            </a:extLst>
          </p:cNvPr>
          <p:cNvSpPr>
            <a:spLocks noGrp="1"/>
          </p:cNvSpPr>
          <p:nvPr>
            <p:ph type="pic" sz="quarter" idx="29"/>
          </p:nvPr>
        </p:nvSpPr>
        <p:spPr>
          <a:xfrm>
            <a:off x="6302566" y="1803546"/>
            <a:ext cx="2250661" cy="2248093"/>
          </a:xfrm>
          <a:prstGeom prst="diamond">
            <a:avLst/>
          </a:prstGeom>
          <a:solidFill>
            <a:schemeClr val="accent2"/>
          </a:solidFill>
        </p:spPr>
        <p:txBody>
          <a:bodyPr lIns="0" tIns="0" rIns="0" bIns="0" anchor="ctr" anchorCtr="0"/>
          <a:lstStyle>
            <a:lvl1pPr marL="9525" indent="0" algn="ctr">
              <a:lnSpc>
                <a:spcPts val="1800"/>
              </a:lnSpc>
              <a:spcBef>
                <a:spcPts val="0"/>
              </a:spcBef>
              <a:buFontTx/>
              <a:buNone/>
              <a:tabLst/>
              <a:defRPr>
                <a:solidFill>
                  <a:schemeClr val="bg1"/>
                </a:solidFill>
              </a:defRPr>
            </a:lvl1pPr>
          </a:lstStyle>
          <a:p>
            <a:endParaRPr lang="en-GB" dirty="0"/>
          </a:p>
        </p:txBody>
      </p:sp>
      <p:cxnSp>
        <p:nvCxnSpPr>
          <p:cNvPr id="13" name="Dividing line">
            <a:extLst>
              <a:ext uri="{FF2B5EF4-FFF2-40B4-BE49-F238E27FC236}">
                <a16:creationId xmlns:a16="http://schemas.microsoft.com/office/drawing/2014/main" id="{8E85E53A-E7EC-A6C0-E631-811710C3A0AC}"/>
              </a:ext>
            </a:extLst>
          </p:cNvPr>
          <p:cNvCxnSpPr>
            <a:cxnSpLocks/>
          </p:cNvCxnSpPr>
          <p:nvPr userDrawn="1"/>
        </p:nvCxnSpPr>
        <p:spPr>
          <a:xfrm>
            <a:off x="6093013" y="1503780"/>
            <a:ext cx="0" cy="402515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9" name="Body copy 1">
            <a:extLst>
              <a:ext uri="{FF2B5EF4-FFF2-40B4-BE49-F238E27FC236}">
                <a16:creationId xmlns:a16="http://schemas.microsoft.com/office/drawing/2014/main" id="{4420B65F-8088-C64A-90F1-E48B08AFC16A}"/>
              </a:ext>
            </a:extLst>
          </p:cNvPr>
          <p:cNvSpPr>
            <a:spLocks noGrp="1"/>
          </p:cNvSpPr>
          <p:nvPr>
            <p:ph type="body" sz="quarter" idx="26" hasCustomPrompt="1"/>
          </p:nvPr>
        </p:nvSpPr>
        <p:spPr>
          <a:xfrm>
            <a:off x="661581" y="4267955"/>
            <a:ext cx="5228856" cy="984530"/>
          </a:xfrm>
          <a:prstGeom prst="rect">
            <a:avLst/>
          </a:prstGeom>
        </p:spPr>
        <p:txBody>
          <a:bodyPr wrap="square" lIns="0" tIns="0" rIns="0" bIns="0"/>
          <a:lstStyle>
            <a:lvl1pPr marL="7938" indent="0" algn="l">
              <a:lnSpc>
                <a:spcPts val="1200"/>
              </a:lnSpc>
              <a:spcBef>
                <a:spcPts val="0"/>
              </a:spcBef>
              <a:spcAft>
                <a:spcPts val="400"/>
              </a:spcAft>
              <a:buFontTx/>
              <a:buNone/>
              <a:tabLst/>
              <a:defRPr sz="1400" b="1">
                <a:solidFill>
                  <a:schemeClr val="accent1"/>
                </a:solidFill>
              </a:defRPr>
            </a:lvl1pPr>
            <a:lvl2pPr marL="179388" indent="-171450" algn="l">
              <a:lnSpc>
                <a:spcPts val="1200"/>
              </a:lnSpc>
              <a:spcBef>
                <a:spcPts val="0"/>
              </a:spcBef>
              <a:spcAft>
                <a:spcPts val="400"/>
              </a:spcAft>
              <a:buFont typeface="Arial" panose="020B0604020202020204" pitchFamily="34" charset="0"/>
              <a:buChar char="•"/>
              <a:tabLst/>
              <a:defRPr sz="1200">
                <a:solidFill>
                  <a:schemeClr val="tx2"/>
                </a:solidFill>
              </a:defRPr>
            </a:lvl2pPr>
            <a:lvl3pPr marL="7938" indent="0" algn="ctr">
              <a:buFontTx/>
              <a:buNone/>
              <a:tabLst/>
              <a:defRPr sz="1000">
                <a:solidFill>
                  <a:schemeClr val="tx2"/>
                </a:solidFill>
              </a:defRPr>
            </a:lvl3pPr>
            <a:lvl4pPr marL="7938" indent="0" algn="ctr">
              <a:buFontTx/>
              <a:buNone/>
              <a:tabLst/>
              <a:defRPr sz="1000">
                <a:solidFill>
                  <a:schemeClr val="tx2"/>
                </a:solidFill>
              </a:defRPr>
            </a:lvl4pPr>
            <a:lvl5pPr marL="7938" indent="0" algn="ctr">
              <a:buFontTx/>
              <a:buNone/>
              <a:tabLst/>
              <a:defRPr sz="1000">
                <a:solidFill>
                  <a:schemeClr val="tx2"/>
                </a:solidFill>
              </a:defRPr>
            </a:lvl5pPr>
          </a:lstStyle>
          <a:p>
            <a:pPr lvl="0"/>
            <a:r>
              <a:rPr lang="en-US" dirty="0"/>
              <a:t>Edit Master text styles</a:t>
            </a:r>
          </a:p>
          <a:p>
            <a:pPr lvl="1"/>
            <a:r>
              <a:rPr lang="en-US" dirty="0"/>
              <a:t>Second level</a:t>
            </a:r>
          </a:p>
        </p:txBody>
      </p:sp>
      <p:sp>
        <p:nvSpPr>
          <p:cNvPr id="27" name="Section title 1">
            <a:extLst>
              <a:ext uri="{FF2B5EF4-FFF2-40B4-BE49-F238E27FC236}">
                <a16:creationId xmlns:a16="http://schemas.microsoft.com/office/drawing/2014/main" id="{6A986064-498E-EE4F-89A0-0B5E0F304150}"/>
              </a:ext>
            </a:extLst>
          </p:cNvPr>
          <p:cNvSpPr>
            <a:spLocks noGrp="1"/>
          </p:cNvSpPr>
          <p:nvPr>
            <p:ph type="body" sz="quarter" idx="24" hasCustomPrompt="1"/>
          </p:nvPr>
        </p:nvSpPr>
        <p:spPr>
          <a:xfrm>
            <a:off x="3075172" y="2700258"/>
            <a:ext cx="2815265" cy="984530"/>
          </a:xfrm>
          <a:prstGeom prst="rect">
            <a:avLst/>
          </a:prstGeom>
        </p:spPr>
        <p:txBody>
          <a:bodyPr wrap="square" lIns="0" tIns="0" rIns="0" bIns="0"/>
          <a:lstStyle>
            <a:lvl1pPr marL="7938" indent="0" algn="ctr">
              <a:lnSpc>
                <a:spcPts val="1600"/>
              </a:lnSpc>
              <a:spcBef>
                <a:spcPts val="0"/>
              </a:spcBef>
              <a:spcAft>
                <a:spcPts val="400"/>
              </a:spcAft>
              <a:buFontTx/>
              <a:buNone/>
              <a:tabLst/>
              <a:defRPr sz="1800" b="1">
                <a:solidFill>
                  <a:schemeClr val="accent1"/>
                </a:solidFill>
              </a:defRPr>
            </a:lvl1pPr>
            <a:lvl2pPr marL="7938" indent="0" algn="ctr">
              <a:lnSpc>
                <a:spcPts val="1600"/>
              </a:lnSpc>
              <a:spcBef>
                <a:spcPts val="0"/>
              </a:spcBef>
              <a:spcAft>
                <a:spcPts val="400"/>
              </a:spcAft>
              <a:buFontTx/>
              <a:buNone/>
              <a:tabLst/>
              <a:defRPr sz="1400">
                <a:solidFill>
                  <a:schemeClr val="tx2"/>
                </a:solidFill>
              </a:defRPr>
            </a:lvl2pPr>
            <a:lvl3pPr marL="7938" indent="0" algn="ctr">
              <a:buFontTx/>
              <a:buNone/>
              <a:tabLst/>
              <a:defRPr sz="1000">
                <a:solidFill>
                  <a:schemeClr val="tx2"/>
                </a:solidFill>
              </a:defRPr>
            </a:lvl3pPr>
            <a:lvl4pPr marL="7938" indent="0" algn="ctr">
              <a:buFontTx/>
              <a:buNone/>
              <a:tabLst/>
              <a:defRPr sz="1000">
                <a:solidFill>
                  <a:schemeClr val="tx2"/>
                </a:solidFill>
              </a:defRPr>
            </a:lvl4pPr>
            <a:lvl5pPr marL="7938" indent="0" algn="ctr">
              <a:buFontTx/>
              <a:buNone/>
              <a:tabLst/>
              <a:defRPr sz="1000">
                <a:solidFill>
                  <a:schemeClr val="tx2"/>
                </a:solidFill>
              </a:defRPr>
            </a:lvl5pPr>
          </a:lstStyle>
          <a:p>
            <a:pPr lvl="0"/>
            <a:r>
              <a:rPr lang="en-US" dirty="0"/>
              <a:t>Edit Master text styles</a:t>
            </a:r>
          </a:p>
          <a:p>
            <a:pPr lvl="1"/>
            <a:r>
              <a:rPr lang="en-US" dirty="0"/>
              <a:t>Second level </a:t>
            </a:r>
          </a:p>
        </p:txBody>
      </p:sp>
      <p:sp>
        <p:nvSpPr>
          <p:cNvPr id="12" name="Picture Placeholder 1">
            <a:extLst>
              <a:ext uri="{FF2B5EF4-FFF2-40B4-BE49-F238E27FC236}">
                <a16:creationId xmlns:a16="http://schemas.microsoft.com/office/drawing/2014/main" id="{46D936B8-F24E-1A66-18DA-68C1EEB0C62D}"/>
              </a:ext>
            </a:extLst>
          </p:cNvPr>
          <p:cNvSpPr>
            <a:spLocks noGrp="1"/>
          </p:cNvSpPr>
          <p:nvPr>
            <p:ph type="pic" sz="quarter" idx="28"/>
          </p:nvPr>
        </p:nvSpPr>
        <p:spPr>
          <a:xfrm>
            <a:off x="650752" y="1803546"/>
            <a:ext cx="2250661" cy="2248093"/>
          </a:xfrm>
          <a:prstGeom prst="diamond">
            <a:avLst/>
          </a:prstGeom>
          <a:solidFill>
            <a:schemeClr val="accent1"/>
          </a:solidFill>
        </p:spPr>
        <p:txBody>
          <a:bodyPr lIns="0" tIns="0" rIns="0" bIns="0" anchor="ctr" anchorCtr="0"/>
          <a:lstStyle>
            <a:lvl1pPr marL="9525" indent="0" algn="ctr">
              <a:lnSpc>
                <a:spcPts val="1800"/>
              </a:lnSpc>
              <a:spcBef>
                <a:spcPts val="0"/>
              </a:spcBef>
              <a:buFontTx/>
              <a:buNone/>
              <a:tabLst/>
              <a:defRPr>
                <a:solidFill>
                  <a:schemeClr val="bg1"/>
                </a:solidFill>
              </a:defRPr>
            </a:lvl1pPr>
          </a:lstStyle>
          <a:p>
            <a:endParaRPr lang="en-GB" dirty="0"/>
          </a:p>
        </p:txBody>
      </p:sp>
      <p:sp>
        <p:nvSpPr>
          <p:cNvPr id="10" name="Subtitle">
            <a:extLst>
              <a:ext uri="{FF2B5EF4-FFF2-40B4-BE49-F238E27FC236}">
                <a16:creationId xmlns:a16="http://schemas.microsoft.com/office/drawing/2014/main" id="{5DCE6FBF-57F3-DA4B-BF6E-8DE00349F312}"/>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11" name="Title">
            <a:extLst>
              <a:ext uri="{FF2B5EF4-FFF2-40B4-BE49-F238E27FC236}">
                <a16:creationId xmlns:a16="http://schemas.microsoft.com/office/drawing/2014/main" id="{12D7E7F4-3318-EB21-3AAD-2EF98B7FCA4C}"/>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748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14" name="Blue band">
            <a:extLst>
              <a:ext uri="{FF2B5EF4-FFF2-40B4-BE49-F238E27FC236}">
                <a16:creationId xmlns:a16="http://schemas.microsoft.com/office/drawing/2014/main" id="{E0BA6CB6-5156-E94C-BC74-6B441C35CFD1}"/>
              </a:ext>
            </a:extLst>
          </p:cNvPr>
          <p:cNvSpPr/>
          <p:nvPr userDrawn="1"/>
        </p:nvSpPr>
        <p:spPr>
          <a:xfrm flipV="1">
            <a:off x="0" y="3777687"/>
            <a:ext cx="12192000" cy="2614485"/>
          </a:xfrm>
          <a:custGeom>
            <a:avLst/>
            <a:gdLst>
              <a:gd name="connsiteX0" fmla="*/ 0 w 12192000"/>
              <a:gd name="connsiteY0" fmla="*/ 0 h 584200"/>
              <a:gd name="connsiteX1" fmla="*/ 12192000 w 12192000"/>
              <a:gd name="connsiteY1" fmla="*/ 0 h 584200"/>
              <a:gd name="connsiteX2" fmla="*/ 12192000 w 12192000"/>
              <a:gd name="connsiteY2" fmla="*/ 584200 h 584200"/>
              <a:gd name="connsiteX3" fmla="*/ 0 w 121920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2192000" h="584200">
                <a:moveTo>
                  <a:pt x="0" y="0"/>
                </a:moveTo>
                <a:lnTo>
                  <a:pt x="12192000" y="0"/>
                </a:lnTo>
                <a:lnTo>
                  <a:pt x="12192000" y="584200"/>
                </a:lnTo>
                <a:lnTo>
                  <a:pt x="0" y="584200"/>
                </a:lnTo>
                <a:close/>
              </a:path>
            </a:pathLst>
          </a:custGeom>
          <a:solidFill>
            <a:schemeClr val="accent3"/>
          </a:solidFill>
          <a:ln w="6350" cap="flat">
            <a:noFill/>
            <a:prstDash val="solid"/>
            <a:miter/>
          </a:ln>
        </p:spPr>
        <p:txBody>
          <a:bodyPr rtlCol="0" anchor="ctr"/>
          <a:lstStyle/>
          <a:p>
            <a:endParaRPr lang="en-US" dirty="0"/>
          </a:p>
        </p:txBody>
      </p:sp>
      <p:sp>
        <p:nvSpPr>
          <p:cNvPr id="3" name="Page number">
            <a:extLst>
              <a:ext uri="{FF2B5EF4-FFF2-40B4-BE49-F238E27FC236}">
                <a16:creationId xmlns:a16="http://schemas.microsoft.com/office/drawing/2014/main" id="{795920CC-3477-335E-182C-70B164C24B0A}"/>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5" name="Disclaimer">
            <a:extLst>
              <a:ext uri="{FF2B5EF4-FFF2-40B4-BE49-F238E27FC236}">
                <a16:creationId xmlns:a16="http://schemas.microsoft.com/office/drawing/2014/main" id="{DC2744E8-D52B-7BAD-34ED-A0A34627BFD1}"/>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cxnSp>
        <p:nvCxnSpPr>
          <p:cNvPr id="20" name="Dividing line 4">
            <a:extLst>
              <a:ext uri="{FF2B5EF4-FFF2-40B4-BE49-F238E27FC236}">
                <a16:creationId xmlns:a16="http://schemas.microsoft.com/office/drawing/2014/main" id="{14BB209E-3225-4C41-8573-E0C9ABC15FAD}"/>
              </a:ext>
            </a:extLst>
          </p:cNvPr>
          <p:cNvCxnSpPr>
            <a:cxnSpLocks/>
          </p:cNvCxnSpPr>
          <p:nvPr userDrawn="1"/>
        </p:nvCxnSpPr>
        <p:spPr>
          <a:xfrm>
            <a:off x="6096000" y="3994002"/>
            <a:ext cx="0" cy="18113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Dividing line 3">
            <a:extLst>
              <a:ext uri="{FF2B5EF4-FFF2-40B4-BE49-F238E27FC236}">
                <a16:creationId xmlns:a16="http://schemas.microsoft.com/office/drawing/2014/main" id="{2EF4AB0F-F8E9-BE40-A1C8-4D54B2B0D0F4}"/>
              </a:ext>
            </a:extLst>
          </p:cNvPr>
          <p:cNvCxnSpPr>
            <a:cxnSpLocks/>
          </p:cNvCxnSpPr>
          <p:nvPr userDrawn="1"/>
        </p:nvCxnSpPr>
        <p:spPr>
          <a:xfrm>
            <a:off x="8934893" y="1503780"/>
            <a:ext cx="0" cy="20368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Dividing line 2">
            <a:extLst>
              <a:ext uri="{FF2B5EF4-FFF2-40B4-BE49-F238E27FC236}">
                <a16:creationId xmlns:a16="http://schemas.microsoft.com/office/drawing/2014/main" id="{089BB30E-B109-4049-8996-009B405A6E90}"/>
              </a:ext>
            </a:extLst>
          </p:cNvPr>
          <p:cNvCxnSpPr>
            <a:cxnSpLocks/>
          </p:cNvCxnSpPr>
          <p:nvPr userDrawn="1"/>
        </p:nvCxnSpPr>
        <p:spPr>
          <a:xfrm>
            <a:off x="6096000" y="1503780"/>
            <a:ext cx="0" cy="20368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Dividing line 1">
            <a:extLst>
              <a:ext uri="{FF2B5EF4-FFF2-40B4-BE49-F238E27FC236}">
                <a16:creationId xmlns:a16="http://schemas.microsoft.com/office/drawing/2014/main" id="{F3C75C57-13A3-5043-9660-A1731E7C6ADF}"/>
              </a:ext>
            </a:extLst>
          </p:cNvPr>
          <p:cNvCxnSpPr>
            <a:cxnSpLocks/>
          </p:cNvCxnSpPr>
          <p:nvPr userDrawn="1"/>
        </p:nvCxnSpPr>
        <p:spPr>
          <a:xfrm>
            <a:off x="3277038" y="1503780"/>
            <a:ext cx="0" cy="20368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Body copy 6"/>
          <p:cNvSpPr>
            <a:spLocks noGrp="1"/>
          </p:cNvSpPr>
          <p:nvPr>
            <p:ph sz="half" idx="2"/>
          </p:nvPr>
        </p:nvSpPr>
        <p:spPr>
          <a:xfrm>
            <a:off x="6319441" y="3994002"/>
            <a:ext cx="5220431" cy="2109086"/>
          </a:xfrm>
          <a:prstGeom prst="rect">
            <a:avLst/>
          </a:prstGeom>
        </p:spPr>
        <p:txBody>
          <a:bodyPr lIns="0" tIns="0" rIns="0" bIns="0"/>
          <a:lstStyle>
            <a:lvl1pPr marL="179388" indent="-169863">
              <a:buClr>
                <a:schemeClr val="bg1"/>
              </a:buClr>
              <a:buFont typeface="Arial" charset="0"/>
              <a:buChar char="•"/>
              <a:tabLst/>
              <a:defRPr sz="1600">
                <a:solidFill>
                  <a:schemeClr val="bg1"/>
                </a:solidFill>
                <a:latin typeface="Arial" panose="020B0604020202020204" pitchFamily="34" charset="0"/>
                <a:cs typeface="Arial" panose="020B0604020202020204" pitchFamily="34" charset="0"/>
              </a:defRPr>
            </a:lvl1pPr>
            <a:lvl2pPr marL="358775" indent="-179388">
              <a:buClr>
                <a:schemeClr val="bg1"/>
              </a:buClr>
              <a:tabLst/>
              <a:defRPr sz="1400">
                <a:solidFill>
                  <a:schemeClr val="bg1"/>
                </a:solidFill>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22" name="Body copy 5">
            <a:extLst>
              <a:ext uri="{FF2B5EF4-FFF2-40B4-BE49-F238E27FC236}">
                <a16:creationId xmlns:a16="http://schemas.microsoft.com/office/drawing/2014/main" id="{4056639B-E1EE-634B-B98F-2E3782F143BB}"/>
              </a:ext>
            </a:extLst>
          </p:cNvPr>
          <p:cNvSpPr>
            <a:spLocks noGrp="1"/>
          </p:cNvSpPr>
          <p:nvPr>
            <p:ph sz="half" idx="20"/>
          </p:nvPr>
        </p:nvSpPr>
        <p:spPr>
          <a:xfrm>
            <a:off x="661586" y="3994002"/>
            <a:ext cx="5220431" cy="2109086"/>
          </a:xfrm>
          <a:prstGeom prst="rect">
            <a:avLst/>
          </a:prstGeom>
        </p:spPr>
        <p:txBody>
          <a:bodyPr lIns="0" tIns="0" rIns="0" bIns="0"/>
          <a:lstStyle>
            <a:lvl1pPr marL="179388" indent="-169863">
              <a:buClr>
                <a:schemeClr val="bg1"/>
              </a:buClr>
              <a:buFont typeface="Arial" charset="0"/>
              <a:buChar char="•"/>
              <a:tabLst/>
              <a:defRPr sz="1600">
                <a:solidFill>
                  <a:schemeClr val="bg1"/>
                </a:solidFill>
                <a:latin typeface="Arial" panose="020B0604020202020204" pitchFamily="34" charset="0"/>
                <a:cs typeface="Arial" panose="020B0604020202020204" pitchFamily="34" charset="0"/>
              </a:defRPr>
            </a:lvl1pPr>
            <a:lvl2pPr marL="358775" indent="-179388">
              <a:buClr>
                <a:schemeClr val="bg1"/>
              </a:buClr>
              <a:tabLst/>
              <a:defRPr sz="1400">
                <a:solidFill>
                  <a:schemeClr val="bg1"/>
                </a:solidFill>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31" name="Body copy 4">
            <a:extLst>
              <a:ext uri="{FF2B5EF4-FFF2-40B4-BE49-F238E27FC236}">
                <a16:creationId xmlns:a16="http://schemas.microsoft.com/office/drawing/2014/main" id="{2B06DEB8-6D4C-B04F-A40E-D7ABA481E601}"/>
              </a:ext>
            </a:extLst>
          </p:cNvPr>
          <p:cNvSpPr>
            <a:spLocks noGrp="1"/>
          </p:cNvSpPr>
          <p:nvPr>
            <p:ph sz="half" idx="21"/>
          </p:nvPr>
        </p:nvSpPr>
        <p:spPr>
          <a:xfrm>
            <a:off x="9135887" y="1503780"/>
            <a:ext cx="2403985" cy="2036862"/>
          </a:xfrm>
          <a:prstGeom prst="rect">
            <a:avLst/>
          </a:prstGeom>
        </p:spPr>
        <p:txBody>
          <a:bodyPr lIns="0" tIns="0" rIns="0" bIns="0"/>
          <a:lstStyle>
            <a:lvl1pPr marL="177800" marR="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sz="1600">
                <a:latin typeface="Arial" panose="020B0604020202020204" pitchFamily="34" charset="0"/>
                <a:cs typeface="Arial" panose="020B0604020202020204" pitchFamily="34" charset="0"/>
              </a:defRPr>
            </a:lvl1pPr>
            <a:lvl2pPr marL="450850" marR="0"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marL="177800" marR="0" lvl="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a:pPr>
            <a:r>
              <a:rPr kumimoji="0" lang="en-US" sz="1600" b="0" i="0" u="none" strike="noStrike" kern="1200" cap="none" spc="0" normalizeH="0" baseline="0" noProof="0" dirty="0">
                <a:ln>
                  <a:noFill/>
                </a:ln>
                <a:solidFill>
                  <a:srgbClr val="2C3C48"/>
                </a:solidFill>
                <a:effectLst/>
                <a:uLnTx/>
                <a:uFillTx/>
                <a:latin typeface="Arial" charset="0"/>
                <a:cs typeface="Arial" charset="0"/>
              </a:rPr>
              <a:t>Edit Master text styles</a:t>
            </a:r>
          </a:p>
          <a:p>
            <a:pPr marL="450850" marR="0" lvl="1"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a:pPr>
            <a:r>
              <a:rPr kumimoji="0" lang="en-US" sz="1400" b="0" i="0" u="none" strike="noStrike" kern="1200" cap="none" spc="0" normalizeH="0" baseline="0" noProof="0" dirty="0">
                <a:ln>
                  <a:noFill/>
                </a:ln>
                <a:solidFill>
                  <a:srgbClr val="2C3C48"/>
                </a:solidFill>
                <a:effectLst/>
                <a:uLnTx/>
                <a:uFillTx/>
                <a:latin typeface="Arial" charset="0"/>
                <a:cs typeface="Arial" charset="0"/>
              </a:rPr>
              <a:t>Second level</a:t>
            </a:r>
          </a:p>
        </p:txBody>
      </p:sp>
      <p:sp>
        <p:nvSpPr>
          <p:cNvPr id="32" name="Body copy 3">
            <a:extLst>
              <a:ext uri="{FF2B5EF4-FFF2-40B4-BE49-F238E27FC236}">
                <a16:creationId xmlns:a16="http://schemas.microsoft.com/office/drawing/2014/main" id="{78DE5F53-EBB6-6743-985D-7E51E3F93196}"/>
              </a:ext>
            </a:extLst>
          </p:cNvPr>
          <p:cNvSpPr>
            <a:spLocks noGrp="1"/>
          </p:cNvSpPr>
          <p:nvPr>
            <p:ph sz="half" idx="22"/>
          </p:nvPr>
        </p:nvSpPr>
        <p:spPr>
          <a:xfrm>
            <a:off x="6319441" y="1503780"/>
            <a:ext cx="2403985" cy="2036862"/>
          </a:xfrm>
          <a:prstGeom prst="rect">
            <a:avLst/>
          </a:prstGeom>
        </p:spPr>
        <p:txBody>
          <a:bodyPr lIns="0" tIns="0" rIns="0" bIns="0"/>
          <a:lstStyle>
            <a:lvl1pPr marL="177800" marR="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sz="1600">
                <a:latin typeface="Arial" panose="020B0604020202020204" pitchFamily="34" charset="0"/>
                <a:cs typeface="Arial" panose="020B0604020202020204" pitchFamily="34" charset="0"/>
              </a:defRPr>
            </a:lvl1pPr>
            <a:lvl2pPr marL="450850" marR="0"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marL="177800" marR="0" lvl="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a:pPr>
            <a:r>
              <a:rPr kumimoji="0" lang="en-US" sz="1600" b="0" i="0" u="none" strike="noStrike" kern="1200" cap="none" spc="0" normalizeH="0" baseline="0" noProof="0" dirty="0">
                <a:ln>
                  <a:noFill/>
                </a:ln>
                <a:solidFill>
                  <a:srgbClr val="2C3C48"/>
                </a:solidFill>
                <a:effectLst/>
                <a:uLnTx/>
                <a:uFillTx/>
                <a:latin typeface="Arial" charset="0"/>
                <a:cs typeface="Arial" charset="0"/>
              </a:rPr>
              <a:t>Edit Master text styles</a:t>
            </a:r>
          </a:p>
          <a:p>
            <a:pPr marL="450850" marR="0" lvl="1"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a:pPr>
            <a:r>
              <a:rPr kumimoji="0" lang="en-US" sz="1400" b="0" i="0" u="none" strike="noStrike" kern="1200" cap="none" spc="0" normalizeH="0" baseline="0" noProof="0" dirty="0">
                <a:ln>
                  <a:noFill/>
                </a:ln>
                <a:solidFill>
                  <a:srgbClr val="2C3C48"/>
                </a:solidFill>
                <a:effectLst/>
                <a:uLnTx/>
                <a:uFillTx/>
                <a:latin typeface="Arial" charset="0"/>
                <a:cs typeface="Arial" charset="0"/>
              </a:rPr>
              <a:t>Second level</a:t>
            </a:r>
          </a:p>
        </p:txBody>
      </p:sp>
      <p:sp>
        <p:nvSpPr>
          <p:cNvPr id="15" name="Body copy 2">
            <a:extLst>
              <a:ext uri="{FF2B5EF4-FFF2-40B4-BE49-F238E27FC236}">
                <a16:creationId xmlns:a16="http://schemas.microsoft.com/office/drawing/2014/main" id="{0E36D0C5-E4E0-0748-8200-CAF43A71F3B8}"/>
              </a:ext>
            </a:extLst>
          </p:cNvPr>
          <p:cNvSpPr>
            <a:spLocks noGrp="1"/>
          </p:cNvSpPr>
          <p:nvPr>
            <p:ph sz="half" idx="17" hasCustomPrompt="1"/>
          </p:nvPr>
        </p:nvSpPr>
        <p:spPr>
          <a:xfrm>
            <a:off x="3478032" y="1503780"/>
            <a:ext cx="2403985" cy="2036862"/>
          </a:xfrm>
          <a:prstGeom prst="rect">
            <a:avLst/>
          </a:prstGeom>
        </p:spPr>
        <p:txBody>
          <a:bodyPr lIns="0" tIns="0" rIns="0" bIns="0"/>
          <a:lstStyle>
            <a:lvl1pPr marL="177800" marR="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sz="1600">
                <a:latin typeface="Arial" panose="020B0604020202020204" pitchFamily="34" charset="0"/>
                <a:cs typeface="Arial" panose="020B0604020202020204" pitchFamily="34" charset="0"/>
              </a:defRPr>
            </a:lvl1pPr>
            <a:lvl2pPr marL="450850" marR="0"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marL="177800" marR="0" lvl="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a:pPr>
            <a:r>
              <a:rPr kumimoji="0" lang="en-US" sz="1600" b="0" i="0" u="none" strike="noStrike" kern="1200" cap="none" spc="0" normalizeH="0" baseline="0" noProof="0" dirty="0">
                <a:ln>
                  <a:noFill/>
                </a:ln>
                <a:solidFill>
                  <a:srgbClr val="2C3C48"/>
                </a:solidFill>
                <a:effectLst/>
                <a:uLnTx/>
                <a:uFillTx/>
                <a:latin typeface="Arial" charset="0"/>
                <a:cs typeface="Arial" charset="0"/>
              </a:rPr>
              <a:t>Edit Master text styles</a:t>
            </a:r>
          </a:p>
          <a:p>
            <a:pPr marL="450850" marR="0" lvl="1"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a:pPr>
            <a:r>
              <a:rPr kumimoji="0" lang="en-US" sz="1400" b="0" i="0" u="none" strike="noStrike" kern="1200" cap="none" spc="0" normalizeH="0" baseline="0" noProof="0" dirty="0">
                <a:ln>
                  <a:noFill/>
                </a:ln>
                <a:solidFill>
                  <a:srgbClr val="2C3C48"/>
                </a:solidFill>
                <a:effectLst/>
                <a:uLnTx/>
                <a:uFillTx/>
                <a:latin typeface="Arial" charset="0"/>
                <a:cs typeface="Arial" charset="0"/>
              </a:rPr>
              <a:t>Second level</a:t>
            </a:r>
          </a:p>
        </p:txBody>
      </p:sp>
      <p:sp>
        <p:nvSpPr>
          <p:cNvPr id="17" name="Body copy 1">
            <a:extLst>
              <a:ext uri="{FF2B5EF4-FFF2-40B4-BE49-F238E27FC236}">
                <a16:creationId xmlns:a16="http://schemas.microsoft.com/office/drawing/2014/main" id="{36932789-AC16-BD48-9CBA-DD8036B67B5C}"/>
              </a:ext>
            </a:extLst>
          </p:cNvPr>
          <p:cNvSpPr>
            <a:spLocks noGrp="1"/>
          </p:cNvSpPr>
          <p:nvPr>
            <p:ph sz="half" idx="19"/>
          </p:nvPr>
        </p:nvSpPr>
        <p:spPr>
          <a:xfrm>
            <a:off x="661586" y="1503780"/>
            <a:ext cx="2403985" cy="2036862"/>
          </a:xfrm>
          <a:prstGeom prst="rect">
            <a:avLst/>
          </a:prstGeom>
        </p:spPr>
        <p:txBody>
          <a:bodyPr lIns="0" tIns="0" rIns="0" bIns="0"/>
          <a:lstStyle>
            <a:lvl1pPr marL="177800" marR="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sz="1600">
                <a:latin typeface="Arial" panose="020B0604020202020204" pitchFamily="34" charset="0"/>
                <a:cs typeface="Arial" panose="020B0604020202020204" pitchFamily="34" charset="0"/>
              </a:defRPr>
            </a:lvl1pPr>
            <a:lvl2pPr marL="450850" marR="0"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marL="177800" marR="0" lvl="0" indent="-169863" algn="l" defTabSz="914400" rtl="0" eaLnBrk="1" fontAlgn="auto" latinLnBrk="0" hangingPunct="1">
              <a:lnSpc>
                <a:spcPct val="110000"/>
              </a:lnSpc>
              <a:spcBef>
                <a:spcPts val="600"/>
              </a:spcBef>
              <a:spcAft>
                <a:spcPts val="0"/>
              </a:spcAft>
              <a:buClr>
                <a:srgbClr val="2C3C48"/>
              </a:buClr>
              <a:buSzTx/>
              <a:buFont typeface="Arial" charset="0"/>
              <a:buChar char="•"/>
              <a:tabLst/>
              <a:defRPr/>
            </a:pPr>
            <a:r>
              <a:rPr kumimoji="0" lang="en-US" sz="1600" b="0" i="0" u="none" strike="noStrike" kern="1200" cap="none" spc="0" normalizeH="0" baseline="0" noProof="0" dirty="0">
                <a:ln>
                  <a:noFill/>
                </a:ln>
                <a:solidFill>
                  <a:srgbClr val="2C3C48"/>
                </a:solidFill>
                <a:effectLst/>
                <a:uLnTx/>
                <a:uFillTx/>
                <a:latin typeface="Arial" charset="0"/>
                <a:cs typeface="Arial" charset="0"/>
              </a:rPr>
              <a:t>Edit Master text styles</a:t>
            </a:r>
          </a:p>
          <a:p>
            <a:pPr marL="450850" marR="0" lvl="1" indent="-225425" algn="l" defTabSz="914400" rtl="0" eaLnBrk="1" fontAlgn="auto" latinLnBrk="0" hangingPunct="1">
              <a:lnSpc>
                <a:spcPct val="110000"/>
              </a:lnSpc>
              <a:spcBef>
                <a:spcPts val="500"/>
              </a:spcBef>
              <a:spcAft>
                <a:spcPts val="0"/>
              </a:spcAft>
              <a:buClr>
                <a:srgbClr val="2C3C48"/>
              </a:buClr>
              <a:buSzTx/>
              <a:buFont typeface=".AppleSystemUIFont" charset="-120"/>
              <a:buChar char="–"/>
              <a:tabLst/>
              <a:defRPr/>
            </a:pPr>
            <a:r>
              <a:rPr kumimoji="0" lang="en-US" sz="1400" b="0" i="0" u="none" strike="noStrike" kern="1200" cap="none" spc="0" normalizeH="0" baseline="0" noProof="0" dirty="0">
                <a:ln>
                  <a:noFill/>
                </a:ln>
                <a:solidFill>
                  <a:srgbClr val="2C3C48"/>
                </a:solidFill>
                <a:effectLst/>
                <a:uLnTx/>
                <a:uFillTx/>
                <a:latin typeface="Arial" charset="0"/>
                <a:cs typeface="Arial" charset="0"/>
              </a:rPr>
              <a:t>Second level</a:t>
            </a:r>
          </a:p>
        </p:txBody>
      </p:sp>
      <p:sp>
        <p:nvSpPr>
          <p:cNvPr id="7" name="Subtitle">
            <a:extLst>
              <a:ext uri="{FF2B5EF4-FFF2-40B4-BE49-F238E27FC236}">
                <a16:creationId xmlns:a16="http://schemas.microsoft.com/office/drawing/2014/main" id="{2A0CD690-F384-4259-45CB-5EF7DFF8F210}"/>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8" name="Title">
            <a:extLst>
              <a:ext uri="{FF2B5EF4-FFF2-40B4-BE49-F238E27FC236}">
                <a16:creationId xmlns:a16="http://schemas.microsoft.com/office/drawing/2014/main" id="{7F53823F-A2B4-8AE2-19F6-F98ED54A2DA9}"/>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6948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_With Image">
    <p:bg>
      <p:bgPr>
        <a:solidFill>
          <a:srgbClr val="4FAACE"/>
        </a:solidFill>
        <a:effectLst/>
      </p:bgPr>
    </p:bg>
    <p:spTree>
      <p:nvGrpSpPr>
        <p:cNvPr id="1" name=""/>
        <p:cNvGrpSpPr/>
        <p:nvPr/>
      </p:nvGrpSpPr>
      <p:grpSpPr>
        <a:xfrm>
          <a:off x="0" y="0"/>
          <a:ext cx="0" cy="0"/>
          <a:chOff x="0" y="0"/>
          <a:chExt cx="0" cy="0"/>
        </a:xfrm>
      </p:grpSpPr>
      <p:sp>
        <p:nvSpPr>
          <p:cNvPr id="4" name="Signature element 2">
            <a:extLst>
              <a:ext uri="{FF2B5EF4-FFF2-40B4-BE49-F238E27FC236}">
                <a16:creationId xmlns:a16="http://schemas.microsoft.com/office/drawing/2014/main" id="{3B29A399-8DBF-788C-0CB4-DDB9E58C452C}"/>
              </a:ext>
            </a:extLst>
          </p:cNvPr>
          <p:cNvSpPr/>
          <p:nvPr userDrawn="1"/>
        </p:nvSpPr>
        <p:spPr>
          <a:xfrm>
            <a:off x="9899707" y="3379340"/>
            <a:ext cx="2291904" cy="3478288"/>
          </a:xfrm>
          <a:custGeom>
            <a:avLst/>
            <a:gdLst/>
            <a:ahLst/>
            <a:cxnLst/>
            <a:rect l="l" t="t" r="r" b="b"/>
            <a:pathLst>
              <a:path w="3779519" h="5735955">
                <a:moveTo>
                  <a:pt x="3779455" y="0"/>
                </a:moveTo>
                <a:lnTo>
                  <a:pt x="0" y="3782324"/>
                </a:lnTo>
                <a:lnTo>
                  <a:pt x="1950076" y="5735772"/>
                </a:lnTo>
                <a:lnTo>
                  <a:pt x="3779455" y="5735772"/>
                </a:lnTo>
                <a:lnTo>
                  <a:pt x="3779455" y="0"/>
                </a:lnTo>
                <a:close/>
              </a:path>
            </a:pathLst>
          </a:custGeom>
          <a:solidFill>
            <a:srgbClr val="63A50A"/>
          </a:solidFill>
        </p:spPr>
        <p:txBody>
          <a:bodyPr wrap="square" lIns="0" tIns="0" rIns="0" bIns="0" rtlCol="0"/>
          <a:lstStyle/>
          <a:p>
            <a:endParaRPr sz="1092"/>
          </a:p>
        </p:txBody>
      </p:sp>
      <p:sp>
        <p:nvSpPr>
          <p:cNvPr id="5" name="Signature element 1">
            <a:extLst>
              <a:ext uri="{FF2B5EF4-FFF2-40B4-BE49-F238E27FC236}">
                <a16:creationId xmlns:a16="http://schemas.microsoft.com/office/drawing/2014/main" id="{8A11A951-68F0-2319-4B7E-23D9C428A772}"/>
              </a:ext>
            </a:extLst>
          </p:cNvPr>
          <p:cNvSpPr/>
          <p:nvPr userDrawn="1"/>
        </p:nvSpPr>
        <p:spPr>
          <a:xfrm>
            <a:off x="8715128" y="5672946"/>
            <a:ext cx="2367376" cy="1184844"/>
          </a:xfrm>
          <a:custGeom>
            <a:avLst/>
            <a:gdLst/>
            <a:ahLst/>
            <a:cxnLst/>
            <a:rect l="l" t="t" r="r" b="b"/>
            <a:pathLst>
              <a:path w="3903980" h="1953895">
                <a:moveTo>
                  <a:pt x="1953448" y="0"/>
                </a:moveTo>
                <a:lnTo>
                  <a:pt x="0" y="1953448"/>
                </a:lnTo>
                <a:lnTo>
                  <a:pt x="3903546" y="1953448"/>
                </a:lnTo>
                <a:lnTo>
                  <a:pt x="1953448" y="0"/>
                </a:lnTo>
                <a:close/>
              </a:path>
            </a:pathLst>
          </a:custGeom>
          <a:solidFill>
            <a:schemeClr val="accent1"/>
          </a:solidFill>
        </p:spPr>
        <p:txBody>
          <a:bodyPr wrap="square" lIns="0" tIns="0" rIns="0" bIns="0" rtlCol="0"/>
          <a:lstStyle/>
          <a:p>
            <a:endParaRPr sz="1092"/>
          </a:p>
        </p:txBody>
      </p:sp>
      <p:sp>
        <p:nvSpPr>
          <p:cNvPr id="6" name="Picture Placeholder">
            <a:extLst>
              <a:ext uri="{FF2B5EF4-FFF2-40B4-BE49-F238E27FC236}">
                <a16:creationId xmlns:a16="http://schemas.microsoft.com/office/drawing/2014/main" id="{3F6A8A65-E85F-42F5-2ED5-F26FEF1078C5}"/>
              </a:ext>
            </a:extLst>
          </p:cNvPr>
          <p:cNvSpPr>
            <a:spLocks noGrp="1"/>
          </p:cNvSpPr>
          <p:nvPr>
            <p:ph type="pic" sz="quarter" idx="13" hasCustomPrompt="1"/>
          </p:nvPr>
        </p:nvSpPr>
        <p:spPr>
          <a:xfrm>
            <a:off x="4226763" y="1"/>
            <a:ext cx="7964811" cy="5672945"/>
          </a:xfrm>
          <a:custGeom>
            <a:avLst/>
            <a:gdLst>
              <a:gd name="connsiteX0" fmla="*/ 0 w 7964811"/>
              <a:gd name="connsiteY0" fmla="*/ 0 h 5672945"/>
              <a:gd name="connsiteX1" fmla="*/ 7964811 w 7964811"/>
              <a:gd name="connsiteY1" fmla="*/ 0 h 5672945"/>
              <a:gd name="connsiteX2" fmla="*/ 7964811 w 7964811"/>
              <a:gd name="connsiteY2" fmla="*/ 3379341 h 5672945"/>
              <a:gd name="connsiteX3" fmla="*/ 5672946 w 7964811"/>
              <a:gd name="connsiteY3" fmla="*/ 5672945 h 5672945"/>
            </a:gdLst>
            <a:ahLst/>
            <a:cxnLst>
              <a:cxn ang="0">
                <a:pos x="connsiteX0" y="connsiteY0"/>
              </a:cxn>
              <a:cxn ang="0">
                <a:pos x="connsiteX1" y="connsiteY1"/>
              </a:cxn>
              <a:cxn ang="0">
                <a:pos x="connsiteX2" y="connsiteY2"/>
              </a:cxn>
              <a:cxn ang="0">
                <a:pos x="connsiteX3" y="connsiteY3"/>
              </a:cxn>
            </a:cxnLst>
            <a:rect l="l" t="t" r="r" b="b"/>
            <a:pathLst>
              <a:path w="7964811" h="5672945">
                <a:moveTo>
                  <a:pt x="0" y="0"/>
                </a:moveTo>
                <a:lnTo>
                  <a:pt x="7964811" y="0"/>
                </a:lnTo>
                <a:lnTo>
                  <a:pt x="7964811" y="3379341"/>
                </a:lnTo>
                <a:lnTo>
                  <a:pt x="5672946" y="5672945"/>
                </a:lnTo>
                <a:close/>
              </a:path>
            </a:pathLst>
          </a:custGeom>
          <a:solidFill>
            <a:schemeClr val="tx1">
              <a:lumMod val="20000"/>
              <a:lumOff val="80000"/>
            </a:schemeClr>
          </a:solidFill>
        </p:spPr>
        <p:txBody>
          <a:bodyPr wrap="square">
            <a:noAutofit/>
          </a:bodyPr>
          <a:lstStyle>
            <a:lvl1pPr marL="231775" indent="0" algn="r">
              <a:buFontTx/>
              <a:buNone/>
              <a:defRPr/>
            </a:lvl1pPr>
          </a:lstStyle>
          <a:p>
            <a:r>
              <a:rPr lang="en-US" dirty="0"/>
              <a:t>Click icon</a:t>
            </a:r>
            <a:br>
              <a:rPr lang="en-US" dirty="0"/>
            </a:br>
            <a:r>
              <a:rPr lang="en-US" dirty="0"/>
              <a:t>to add photo</a:t>
            </a:r>
          </a:p>
        </p:txBody>
      </p:sp>
      <p:pic>
        <p:nvPicPr>
          <p:cNvPr id="2" name="Logo">
            <a:extLst>
              <a:ext uri="{FF2B5EF4-FFF2-40B4-BE49-F238E27FC236}">
                <a16:creationId xmlns:a16="http://schemas.microsoft.com/office/drawing/2014/main" id="{3C6B60BA-34D1-D033-1412-C9111F3D323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905" y="449349"/>
            <a:ext cx="1564139" cy="391035"/>
          </a:xfrm>
          <a:prstGeom prst="rect">
            <a:avLst/>
          </a:prstGeom>
        </p:spPr>
      </p:pic>
      <p:sp>
        <p:nvSpPr>
          <p:cNvPr id="7" name="Presenter name">
            <a:extLst>
              <a:ext uri="{FF2B5EF4-FFF2-40B4-BE49-F238E27FC236}">
                <a16:creationId xmlns:a16="http://schemas.microsoft.com/office/drawing/2014/main" id="{FCA1FF23-C7D8-D901-981B-E3A5B47644D2}"/>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9" name="Subtitle">
            <a:extLst>
              <a:ext uri="{FF2B5EF4-FFF2-40B4-BE49-F238E27FC236}">
                <a16:creationId xmlns:a16="http://schemas.microsoft.com/office/drawing/2014/main" id="{6C189D30-8ACB-4AAC-D26D-D0AE39FD58A4}"/>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a:extLst>
              <a:ext uri="{FF2B5EF4-FFF2-40B4-BE49-F238E27FC236}">
                <a16:creationId xmlns:a16="http://schemas.microsoft.com/office/drawing/2014/main" id="{C48D21EB-8E67-E69A-B0D3-AB76190F10E4}"/>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CLICK TO ADD TITLE</a:t>
            </a:r>
            <a:endParaRPr lang="en-US" dirty="0"/>
          </a:p>
        </p:txBody>
      </p:sp>
    </p:spTree>
    <p:extLst>
      <p:ext uri="{BB962C8B-B14F-4D97-AF65-F5344CB8AC3E}">
        <p14:creationId xmlns:p14="http://schemas.microsoft.com/office/powerpoint/2010/main" val="34366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_With Image">
    <p:bg>
      <p:bgPr>
        <a:solidFill>
          <a:schemeClr val="bg1"/>
        </a:solidFill>
        <a:effectLst/>
      </p:bgPr>
    </p:bg>
    <p:spTree>
      <p:nvGrpSpPr>
        <p:cNvPr id="1" name=""/>
        <p:cNvGrpSpPr/>
        <p:nvPr/>
      </p:nvGrpSpPr>
      <p:grpSpPr>
        <a:xfrm>
          <a:off x="0" y="0"/>
          <a:ext cx="0" cy="0"/>
          <a:chOff x="0" y="0"/>
          <a:chExt cx="0" cy="0"/>
        </a:xfrm>
      </p:grpSpPr>
      <p:sp>
        <p:nvSpPr>
          <p:cNvPr id="5" name="Signature element 2">
            <a:extLst>
              <a:ext uri="{FF2B5EF4-FFF2-40B4-BE49-F238E27FC236}">
                <a16:creationId xmlns:a16="http://schemas.microsoft.com/office/drawing/2014/main" id="{D857AAC3-759F-7402-B417-38821F2C0240}"/>
              </a:ext>
            </a:extLst>
          </p:cNvPr>
          <p:cNvSpPr/>
          <p:nvPr userDrawn="1"/>
        </p:nvSpPr>
        <p:spPr>
          <a:xfrm>
            <a:off x="9899707" y="3379340"/>
            <a:ext cx="2291904" cy="3478288"/>
          </a:xfrm>
          <a:custGeom>
            <a:avLst/>
            <a:gdLst/>
            <a:ahLst/>
            <a:cxnLst/>
            <a:rect l="l" t="t" r="r" b="b"/>
            <a:pathLst>
              <a:path w="3779519" h="5735955">
                <a:moveTo>
                  <a:pt x="3779455" y="0"/>
                </a:moveTo>
                <a:lnTo>
                  <a:pt x="0" y="3782324"/>
                </a:lnTo>
                <a:lnTo>
                  <a:pt x="1950076" y="5735772"/>
                </a:lnTo>
                <a:lnTo>
                  <a:pt x="3779455" y="5735772"/>
                </a:lnTo>
                <a:lnTo>
                  <a:pt x="3779455" y="0"/>
                </a:lnTo>
                <a:close/>
              </a:path>
            </a:pathLst>
          </a:custGeom>
          <a:solidFill>
            <a:srgbClr val="63A50A"/>
          </a:solidFill>
        </p:spPr>
        <p:txBody>
          <a:bodyPr wrap="square" lIns="0" tIns="0" rIns="0" bIns="0" rtlCol="0"/>
          <a:lstStyle/>
          <a:p>
            <a:endParaRPr sz="1092"/>
          </a:p>
        </p:txBody>
      </p:sp>
      <p:sp>
        <p:nvSpPr>
          <p:cNvPr id="6" name="Signature element 1">
            <a:extLst>
              <a:ext uri="{FF2B5EF4-FFF2-40B4-BE49-F238E27FC236}">
                <a16:creationId xmlns:a16="http://schemas.microsoft.com/office/drawing/2014/main" id="{E6FCC76B-0594-941F-1388-33A219FBB690}"/>
              </a:ext>
            </a:extLst>
          </p:cNvPr>
          <p:cNvSpPr/>
          <p:nvPr userDrawn="1"/>
        </p:nvSpPr>
        <p:spPr>
          <a:xfrm>
            <a:off x="8715128" y="5672946"/>
            <a:ext cx="2367376" cy="1184844"/>
          </a:xfrm>
          <a:custGeom>
            <a:avLst/>
            <a:gdLst/>
            <a:ahLst/>
            <a:cxnLst/>
            <a:rect l="l" t="t" r="r" b="b"/>
            <a:pathLst>
              <a:path w="3903980" h="1953895">
                <a:moveTo>
                  <a:pt x="1953448" y="0"/>
                </a:moveTo>
                <a:lnTo>
                  <a:pt x="0" y="1953448"/>
                </a:lnTo>
                <a:lnTo>
                  <a:pt x="3903546" y="1953448"/>
                </a:lnTo>
                <a:lnTo>
                  <a:pt x="1953448" y="0"/>
                </a:lnTo>
                <a:close/>
              </a:path>
            </a:pathLst>
          </a:custGeom>
          <a:solidFill>
            <a:srgbClr val="0099D3"/>
          </a:solidFill>
        </p:spPr>
        <p:txBody>
          <a:bodyPr wrap="square" lIns="0" tIns="0" rIns="0" bIns="0" rtlCol="0"/>
          <a:lstStyle/>
          <a:p>
            <a:endParaRPr sz="1092"/>
          </a:p>
        </p:txBody>
      </p:sp>
      <p:sp>
        <p:nvSpPr>
          <p:cNvPr id="7" name="Picture Placeholder">
            <a:extLst>
              <a:ext uri="{FF2B5EF4-FFF2-40B4-BE49-F238E27FC236}">
                <a16:creationId xmlns:a16="http://schemas.microsoft.com/office/drawing/2014/main" id="{ABFFCB6B-BD7B-9E60-40B6-C7012EEDC7AC}"/>
              </a:ext>
            </a:extLst>
          </p:cNvPr>
          <p:cNvSpPr>
            <a:spLocks noGrp="1"/>
          </p:cNvSpPr>
          <p:nvPr>
            <p:ph type="pic" sz="quarter" idx="13" hasCustomPrompt="1"/>
          </p:nvPr>
        </p:nvSpPr>
        <p:spPr>
          <a:xfrm>
            <a:off x="4226763" y="1"/>
            <a:ext cx="7964811" cy="5672945"/>
          </a:xfrm>
          <a:custGeom>
            <a:avLst/>
            <a:gdLst>
              <a:gd name="connsiteX0" fmla="*/ 0 w 7964811"/>
              <a:gd name="connsiteY0" fmla="*/ 0 h 5672945"/>
              <a:gd name="connsiteX1" fmla="*/ 7964811 w 7964811"/>
              <a:gd name="connsiteY1" fmla="*/ 0 h 5672945"/>
              <a:gd name="connsiteX2" fmla="*/ 7964811 w 7964811"/>
              <a:gd name="connsiteY2" fmla="*/ 3379341 h 5672945"/>
              <a:gd name="connsiteX3" fmla="*/ 5672946 w 7964811"/>
              <a:gd name="connsiteY3" fmla="*/ 5672945 h 5672945"/>
            </a:gdLst>
            <a:ahLst/>
            <a:cxnLst>
              <a:cxn ang="0">
                <a:pos x="connsiteX0" y="connsiteY0"/>
              </a:cxn>
              <a:cxn ang="0">
                <a:pos x="connsiteX1" y="connsiteY1"/>
              </a:cxn>
              <a:cxn ang="0">
                <a:pos x="connsiteX2" y="connsiteY2"/>
              </a:cxn>
              <a:cxn ang="0">
                <a:pos x="connsiteX3" y="connsiteY3"/>
              </a:cxn>
            </a:cxnLst>
            <a:rect l="l" t="t" r="r" b="b"/>
            <a:pathLst>
              <a:path w="7964811" h="5672945">
                <a:moveTo>
                  <a:pt x="0" y="0"/>
                </a:moveTo>
                <a:lnTo>
                  <a:pt x="7964811" y="0"/>
                </a:lnTo>
                <a:lnTo>
                  <a:pt x="7964811" y="3379341"/>
                </a:lnTo>
                <a:lnTo>
                  <a:pt x="5672946" y="5672945"/>
                </a:lnTo>
                <a:close/>
              </a:path>
            </a:pathLst>
          </a:custGeom>
          <a:solidFill>
            <a:schemeClr val="tx1">
              <a:lumMod val="20000"/>
              <a:lumOff val="80000"/>
            </a:schemeClr>
          </a:solidFill>
        </p:spPr>
        <p:txBody>
          <a:bodyPr wrap="square">
            <a:noAutofit/>
          </a:bodyPr>
          <a:lstStyle>
            <a:lvl1pPr marL="231775" indent="0" algn="r">
              <a:buFontTx/>
              <a:buNone/>
              <a:defRPr/>
            </a:lvl1pPr>
          </a:lstStyle>
          <a:p>
            <a:r>
              <a:rPr lang="en-US" dirty="0"/>
              <a:t>Click icon</a:t>
            </a:r>
            <a:br>
              <a:rPr lang="en-US" dirty="0"/>
            </a:br>
            <a:r>
              <a:rPr lang="en-US" dirty="0"/>
              <a:t>to add photo</a:t>
            </a:r>
          </a:p>
        </p:txBody>
      </p:sp>
      <p:pic>
        <p:nvPicPr>
          <p:cNvPr id="9" name="Logo">
            <a:extLst>
              <a:ext uri="{FF2B5EF4-FFF2-40B4-BE49-F238E27FC236}">
                <a16:creationId xmlns:a16="http://schemas.microsoft.com/office/drawing/2014/main" id="{0944F214-8CE1-A044-9936-045AA225811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905" y="449349"/>
            <a:ext cx="1564139" cy="391035"/>
          </a:xfrm>
          <a:prstGeom prst="rect">
            <a:avLst/>
          </a:prstGeom>
        </p:spPr>
      </p:pic>
      <p:sp>
        <p:nvSpPr>
          <p:cNvPr id="3" name="Presenter name">
            <a:extLst>
              <a:ext uri="{FF2B5EF4-FFF2-40B4-BE49-F238E27FC236}">
                <a16:creationId xmlns:a16="http://schemas.microsoft.com/office/drawing/2014/main" id="{05DA0A8F-5C87-B5B6-7BCB-A9E195E330C7}"/>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4" name="Subtitle">
            <a:extLst>
              <a:ext uri="{FF2B5EF4-FFF2-40B4-BE49-F238E27FC236}">
                <a16:creationId xmlns:a16="http://schemas.microsoft.com/office/drawing/2014/main" id="{DBBE48A9-049A-CC1D-4B27-5A4963FA660C}"/>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a:extLst>
              <a:ext uri="{FF2B5EF4-FFF2-40B4-BE49-F238E27FC236}">
                <a16:creationId xmlns:a16="http://schemas.microsoft.com/office/drawing/2014/main" id="{703D6D9E-ACBD-9349-EA81-283E83BC2480}"/>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CLICK TO ADD TITLE</a:t>
            </a:r>
            <a:endParaRPr lang="en-US" dirty="0"/>
          </a:p>
        </p:txBody>
      </p:sp>
    </p:spTree>
    <p:extLst>
      <p:ext uri="{BB962C8B-B14F-4D97-AF65-F5344CB8AC3E}">
        <p14:creationId xmlns:p14="http://schemas.microsoft.com/office/powerpoint/2010/main" val="3287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3_No Image">
    <p:bg>
      <p:bgPr>
        <a:solidFill>
          <a:schemeClr val="accent1"/>
        </a:solidFill>
        <a:effectLst/>
      </p:bgPr>
    </p:bg>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937E2F77-B58F-023C-84C0-CC41346182E8}"/>
              </a:ext>
            </a:extLst>
          </p:cNvPr>
          <p:cNvPicPr>
            <a:picLocks noChangeAspect="1"/>
          </p:cNvPicPr>
          <p:nvPr userDrawn="1"/>
        </p:nvPicPr>
        <p:blipFill>
          <a:blip r:embed="rId2"/>
          <a:stretch>
            <a:fillRect/>
          </a:stretch>
        </p:blipFill>
        <p:spPr>
          <a:xfrm>
            <a:off x="-1" y="0"/>
            <a:ext cx="12191999" cy="6857999"/>
          </a:xfrm>
          <a:prstGeom prst="rect">
            <a:avLst/>
          </a:prstGeom>
        </p:spPr>
      </p:pic>
      <p:pic>
        <p:nvPicPr>
          <p:cNvPr id="2" name="Logo">
            <a:extLst>
              <a:ext uri="{FF2B5EF4-FFF2-40B4-BE49-F238E27FC236}">
                <a16:creationId xmlns:a16="http://schemas.microsoft.com/office/drawing/2014/main" id="{DA7568F7-636E-6E8A-E813-97A629EE072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3905" y="449349"/>
            <a:ext cx="1564139" cy="391035"/>
          </a:xfrm>
          <a:prstGeom prst="rect">
            <a:avLst/>
          </a:prstGeom>
        </p:spPr>
      </p:pic>
      <p:sp>
        <p:nvSpPr>
          <p:cNvPr id="4" name="Presenter name">
            <a:extLst>
              <a:ext uri="{FF2B5EF4-FFF2-40B4-BE49-F238E27FC236}">
                <a16:creationId xmlns:a16="http://schemas.microsoft.com/office/drawing/2014/main" id="{8CC0DBED-5E96-F3F4-1C3E-DE0113B34F2C}"/>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5" name="Subtitle">
            <a:extLst>
              <a:ext uri="{FF2B5EF4-FFF2-40B4-BE49-F238E27FC236}">
                <a16:creationId xmlns:a16="http://schemas.microsoft.com/office/drawing/2014/main" id="{1E431884-759A-1576-77D1-59E50113D76C}"/>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a:extLst>
              <a:ext uri="{FF2B5EF4-FFF2-40B4-BE49-F238E27FC236}">
                <a16:creationId xmlns:a16="http://schemas.microsoft.com/office/drawing/2014/main" id="{9B9CB92C-141B-01D1-1AB7-8E61CFE25E48}"/>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CLICK TO ADD TITLE</a:t>
            </a:r>
            <a:endParaRPr lang="en-US" dirty="0"/>
          </a:p>
        </p:txBody>
      </p:sp>
    </p:spTree>
    <p:extLst>
      <p:ext uri="{BB962C8B-B14F-4D97-AF65-F5344CB8AC3E}">
        <p14:creationId xmlns:p14="http://schemas.microsoft.com/office/powerpoint/2010/main" val="2580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4_No Image">
    <p:bg>
      <p:bgPr>
        <a:solidFill>
          <a:schemeClr val="bg1"/>
        </a:solidFill>
        <a:effectLst/>
      </p:bgPr>
    </p:bg>
    <p:spTree>
      <p:nvGrpSpPr>
        <p:cNvPr id="1" name=""/>
        <p:cNvGrpSpPr/>
        <p:nvPr/>
      </p:nvGrpSpPr>
      <p:grpSpPr>
        <a:xfrm>
          <a:off x="0" y="0"/>
          <a:ext cx="0" cy="0"/>
          <a:chOff x="0" y="0"/>
          <a:chExt cx="0" cy="0"/>
        </a:xfrm>
      </p:grpSpPr>
      <p:pic>
        <p:nvPicPr>
          <p:cNvPr id="12" name="Background" descr="A blue and white background&#10;&#10;Description automatically generated">
            <a:extLst>
              <a:ext uri="{FF2B5EF4-FFF2-40B4-BE49-F238E27FC236}">
                <a16:creationId xmlns:a16="http://schemas.microsoft.com/office/drawing/2014/main" id="{F253FC0D-62FE-8104-0ABD-34926DDC00F3}"/>
              </a:ext>
            </a:extLst>
          </p:cNvPr>
          <p:cNvPicPr>
            <a:picLocks noChangeAspect="1"/>
          </p:cNvPicPr>
          <p:nvPr userDrawn="1"/>
        </p:nvPicPr>
        <p:blipFill>
          <a:blip r:embed="rId2"/>
          <a:stretch>
            <a:fillRect/>
          </a:stretch>
        </p:blipFill>
        <p:spPr>
          <a:xfrm>
            <a:off x="3174" y="0"/>
            <a:ext cx="12188825" cy="6859786"/>
          </a:xfrm>
          <a:prstGeom prst="rect">
            <a:avLst/>
          </a:prstGeom>
        </p:spPr>
      </p:pic>
      <p:pic>
        <p:nvPicPr>
          <p:cNvPr id="9" name="Logo">
            <a:extLst>
              <a:ext uri="{FF2B5EF4-FFF2-40B4-BE49-F238E27FC236}">
                <a16:creationId xmlns:a16="http://schemas.microsoft.com/office/drawing/2014/main" id="{0944F214-8CE1-A044-9936-045AA225811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3905" y="449349"/>
            <a:ext cx="1564139" cy="391035"/>
          </a:xfrm>
          <a:prstGeom prst="rect">
            <a:avLst/>
          </a:prstGeom>
        </p:spPr>
      </p:pic>
      <p:sp>
        <p:nvSpPr>
          <p:cNvPr id="3" name="Presenter name">
            <a:extLst>
              <a:ext uri="{FF2B5EF4-FFF2-40B4-BE49-F238E27FC236}">
                <a16:creationId xmlns:a16="http://schemas.microsoft.com/office/drawing/2014/main" id="{05DA0A8F-5C87-B5B6-7BCB-A9E195E330C7}"/>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4" name="Subtitle">
            <a:extLst>
              <a:ext uri="{FF2B5EF4-FFF2-40B4-BE49-F238E27FC236}">
                <a16:creationId xmlns:a16="http://schemas.microsoft.com/office/drawing/2014/main" id="{DBBE48A9-049A-CC1D-4B27-5A4963FA660C}"/>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a:extLst>
              <a:ext uri="{FF2B5EF4-FFF2-40B4-BE49-F238E27FC236}">
                <a16:creationId xmlns:a16="http://schemas.microsoft.com/office/drawing/2014/main" id="{703D6D9E-ACBD-9349-EA81-283E83BC2480}"/>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CLICK TO ADD TITLE</a:t>
            </a:r>
            <a:endParaRPr lang="en-US" dirty="0"/>
          </a:p>
        </p:txBody>
      </p:sp>
    </p:spTree>
    <p:extLst>
      <p:ext uri="{BB962C8B-B14F-4D97-AF65-F5344CB8AC3E}">
        <p14:creationId xmlns:p14="http://schemas.microsoft.com/office/powerpoint/2010/main" val="343665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End Slide">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343C8F92-B310-7146-982C-3E5B62F2D0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2466" y="2270703"/>
            <a:ext cx="9147067" cy="2316594"/>
          </a:xfrm>
          <a:prstGeom prst="rect">
            <a:avLst/>
          </a:prstGeom>
        </p:spPr>
      </p:pic>
    </p:spTree>
    <p:extLst>
      <p:ext uri="{BB962C8B-B14F-4D97-AF65-F5344CB8AC3E}">
        <p14:creationId xmlns:p14="http://schemas.microsoft.com/office/powerpoint/2010/main" val="341615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No Takeaway">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C98E8122-DD8E-77DC-66E5-4D00787C88AA}"/>
              </a:ext>
            </a:extLst>
          </p:cNvPr>
          <p:cNvSpPr txBox="1"/>
          <p:nvPr userDrawn="1"/>
        </p:nvSpPr>
        <p:spPr>
          <a:xfrm>
            <a:off x="0" y="6495082"/>
            <a:ext cx="1115241" cy="260008"/>
          </a:xfrm>
          <a:prstGeom prst="rect">
            <a:avLst/>
          </a:prstGeom>
          <a:noFill/>
        </p:spPr>
        <p:txBody>
          <a:bodyPr wrap="square" rtlCol="0">
            <a:spAutoFit/>
          </a:bodyPr>
          <a:lstStyle/>
          <a:p>
            <a:pPr marL="231775" indent="0" algn="l">
              <a:lnSpc>
                <a:spcPct val="120000"/>
              </a:lnSpc>
              <a:tabLst/>
            </a:pPr>
            <a:fld id="{49896E9A-0BFB-3C4B-B1F0-D4591E8895E4}" type="slidenum">
              <a:rPr lang="en-US" sz="1000" b="0" smtClean="0">
                <a:solidFill>
                  <a:schemeClr val="bg1"/>
                </a:solidFill>
                <a:latin typeface="Arial" panose="020B0604020202020204" pitchFamily="34" charset="0"/>
                <a:ea typeface="Arial" charset="0"/>
                <a:cs typeface="Arial" panose="020B0604020202020204" pitchFamily="34" charset="0"/>
              </a:rPr>
              <a:pPr marL="231775" indent="0" algn="l">
                <a:lnSpc>
                  <a:spcPct val="120000"/>
                </a:lnSpc>
                <a:tabLst/>
              </a:pPr>
              <a:t>‹#›</a:t>
            </a:fld>
            <a:endParaRPr lang="en-US" sz="1000" dirty="0">
              <a:solidFill>
                <a:schemeClr val="bg1"/>
              </a:solidFill>
              <a:latin typeface="Arial" panose="020B0604020202020204" pitchFamily="34" charset="0"/>
              <a:ea typeface="Arial" charset="0"/>
              <a:cs typeface="Arial" panose="020B0604020202020204" pitchFamily="34" charset="0"/>
            </a:endParaRPr>
          </a:p>
        </p:txBody>
      </p:sp>
      <p:sp>
        <p:nvSpPr>
          <p:cNvPr id="4" name="Disclaimer">
            <a:extLst>
              <a:ext uri="{FF2B5EF4-FFF2-40B4-BE49-F238E27FC236}">
                <a16:creationId xmlns:a16="http://schemas.microsoft.com/office/drawing/2014/main" id="{318EFFCE-C20F-74AE-9AB3-40818A0AE5D2}"/>
              </a:ext>
            </a:extLst>
          </p:cNvPr>
          <p:cNvSpPr>
            <a:spLocks noGrp="1"/>
          </p:cNvSpPr>
          <p:nvPr>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©2024 Pentair. All Rights Reserved. Confidential property of Pentair. Do not reproduce or distribute without express permission of Pentair.</a:t>
            </a:r>
            <a:endParaRPr lang="en-GB" spc="-10" dirty="0"/>
          </a:p>
        </p:txBody>
      </p:sp>
      <p:sp>
        <p:nvSpPr>
          <p:cNvPr id="13" name="Body copy">
            <a:extLst>
              <a:ext uri="{FF2B5EF4-FFF2-40B4-BE49-F238E27FC236}">
                <a16:creationId xmlns:a16="http://schemas.microsoft.com/office/drawing/2014/main" id="{256C6469-AF97-B749-AC85-E44648D0B06E}"/>
              </a:ext>
            </a:extLst>
          </p:cNvPr>
          <p:cNvSpPr>
            <a:spLocks noGrp="1"/>
          </p:cNvSpPr>
          <p:nvPr>
            <p:ph idx="1"/>
          </p:nvPr>
        </p:nvSpPr>
        <p:spPr>
          <a:xfrm>
            <a:off x="661581" y="1503779"/>
            <a:ext cx="10878291" cy="4418555"/>
          </a:xfrm>
          <a:prstGeom prst="rect">
            <a:avLst/>
          </a:prstGeom>
        </p:spPr>
        <p:txBody>
          <a:bodyPr lIns="0" tIns="0" rIns="0" bIns="0"/>
          <a:lstStyle>
            <a:lvl1pPr marL="184150" indent="-176213">
              <a:buClr>
                <a:schemeClr val="tx1"/>
              </a:buClr>
              <a:buFont typeface="Arial" charset="0"/>
              <a:buChar char="•"/>
              <a:tabLst/>
              <a:defRPr sz="1600">
                <a:solidFill>
                  <a:schemeClr val="tx2"/>
                </a:solidFill>
                <a:latin typeface="Arial" panose="020B0604020202020204" pitchFamily="34" charset="0"/>
                <a:cs typeface="Arial" panose="020B0604020202020204" pitchFamily="34" charset="0"/>
              </a:defRPr>
            </a:lvl1pPr>
            <a:lvl2pPr marL="454025" indent="-222250">
              <a:buClr>
                <a:schemeClr val="tx1"/>
              </a:buClr>
              <a:tabLst/>
              <a:defRPr sz="1400">
                <a:solidFill>
                  <a:schemeClr val="tx2"/>
                </a:solidFill>
                <a:latin typeface="Arial" panose="020B0604020202020204" pitchFamily="34" charset="0"/>
                <a:cs typeface="Arial" panose="020B0604020202020204" pitchFamily="34" charset="0"/>
              </a:defRPr>
            </a:lvl2pPr>
            <a:lvl3pPr>
              <a:buClr>
                <a:schemeClr val="tx1"/>
              </a:buCl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7" name="Subtitle">
            <a:extLst>
              <a:ext uri="{FF2B5EF4-FFF2-40B4-BE49-F238E27FC236}">
                <a16:creationId xmlns:a16="http://schemas.microsoft.com/office/drawing/2014/main" id="{7827EA22-122A-2947-BD36-591E46AEB624}"/>
              </a:ext>
            </a:extLst>
          </p:cNvPr>
          <p:cNvSpPr>
            <a:spLocks noGrp="1"/>
          </p:cNvSpPr>
          <p:nvPr>
            <p:ph type="body" sz="quarter" idx="16"/>
          </p:nvPr>
        </p:nvSpPr>
        <p:spPr>
          <a:xfrm>
            <a:off x="661988" y="938678"/>
            <a:ext cx="10877884" cy="342900"/>
          </a:xfrm>
          <a:prstGeom prst="rect">
            <a:avLst/>
          </a:prstGeom>
        </p:spPr>
        <p:txBody>
          <a:bodyPr lIns="0" rIns="0"/>
          <a:lstStyle>
            <a:lvl1pPr marL="7937" indent="0">
              <a:buFontTx/>
              <a:buNone/>
              <a:defRPr sz="1800" b="1">
                <a:solidFill>
                  <a:schemeClr val="accent2"/>
                </a:solidFill>
              </a:defRPr>
            </a:lvl1pPr>
          </a:lstStyle>
          <a:p>
            <a:pPr lvl="0"/>
            <a:r>
              <a:rPr lang="en-US" dirty="0"/>
              <a:t>Edit Master text styles</a:t>
            </a:r>
          </a:p>
        </p:txBody>
      </p:sp>
      <p:sp>
        <p:nvSpPr>
          <p:cNvPr id="6" name="Title">
            <a:extLst>
              <a:ext uri="{FF2B5EF4-FFF2-40B4-BE49-F238E27FC236}">
                <a16:creationId xmlns:a16="http://schemas.microsoft.com/office/drawing/2014/main" id="{27F4398F-01CD-854B-9043-7FCD4CD9A29A}"/>
              </a:ext>
            </a:extLst>
          </p:cNvPr>
          <p:cNvSpPr>
            <a:spLocks noGrp="1"/>
          </p:cNvSpPr>
          <p:nvPr>
            <p:ph type="title"/>
          </p:nvPr>
        </p:nvSpPr>
        <p:spPr>
          <a:xfrm>
            <a:off x="661581" y="500163"/>
            <a:ext cx="10878291" cy="565102"/>
          </a:xfrm>
          <a:prstGeom prst="rect">
            <a:avLst/>
          </a:prstGeom>
        </p:spPr>
        <p:txBody>
          <a:bodyPr lIns="0" tIns="0" rIns="0" bIns="0">
            <a:noAutofit/>
          </a:bodyPr>
          <a:lstStyle>
            <a:lvl1pPr>
              <a:lnSpc>
                <a:spcPts val="3200"/>
              </a:lnSpc>
              <a:defRPr sz="3200" b="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5643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_light_no image">
    <p:bg>
      <p:bgPr>
        <a:solidFill>
          <a:schemeClr val="bg1"/>
        </a:solidFill>
        <a:effectLst/>
      </p:bgPr>
    </p:bg>
    <p:spTree>
      <p:nvGrpSpPr>
        <p:cNvPr id="1" name=""/>
        <p:cNvGrpSpPr/>
        <p:nvPr/>
      </p:nvGrpSpPr>
      <p:grpSpPr>
        <a:xfrm>
          <a:off x="0" y="0"/>
          <a:ext cx="0" cy="0"/>
          <a:chOff x="0" y="0"/>
          <a:chExt cx="0" cy="0"/>
        </a:xfrm>
      </p:grpSpPr>
      <p:pic>
        <p:nvPicPr>
          <p:cNvPr id="21" name="Signature element 3">
            <a:extLst>
              <a:ext uri="{FF2B5EF4-FFF2-40B4-BE49-F238E27FC236}">
                <a16:creationId xmlns:a16="http://schemas.microsoft.com/office/drawing/2014/main" id="{6684FF81-D792-D677-0E34-13725E4F6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3" name="Signature element 2">
            <a:extLst>
              <a:ext uri="{FF2B5EF4-FFF2-40B4-BE49-F238E27FC236}">
                <a16:creationId xmlns:a16="http://schemas.microsoft.com/office/drawing/2014/main" id="{27E64AF4-5373-FBB1-ABCB-6BA15021D2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25" name="Signature element 1">
            <a:extLst>
              <a:ext uri="{FF2B5EF4-FFF2-40B4-BE49-F238E27FC236}">
                <a16:creationId xmlns:a16="http://schemas.microsoft.com/office/drawing/2014/main" id="{D2DF6F0B-4437-3F4C-7ECE-56507BCE4B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12192000" cy="6858000"/>
          </a:xfrm>
          <a:prstGeom prst="rect">
            <a:avLst/>
          </a:prstGeom>
        </p:spPr>
      </p:pic>
      <p:pic>
        <p:nvPicPr>
          <p:cNvPr id="3" name="Pentair Flow" descr="Blue text on a black background&#10;&#10;Description automatically generated">
            <a:extLst>
              <a:ext uri="{FF2B5EF4-FFF2-40B4-BE49-F238E27FC236}">
                <a16:creationId xmlns:a16="http://schemas.microsoft.com/office/drawing/2014/main" id="{0C72E981-4A69-AFA5-2441-0D71F458C2EE}"/>
              </a:ext>
            </a:extLst>
          </p:cNvPr>
          <p:cNvPicPr>
            <a:picLocks noChangeAspect="1"/>
          </p:cNvPicPr>
          <p:nvPr userDrawn="1"/>
        </p:nvPicPr>
        <p:blipFill>
          <a:blip r:embed="rId8"/>
          <a:stretch>
            <a:fillRect/>
          </a:stretch>
        </p:blipFill>
        <p:spPr>
          <a:xfrm>
            <a:off x="107066" y="205884"/>
            <a:ext cx="2656114" cy="915384"/>
          </a:xfrm>
          <a:prstGeom prst="rect">
            <a:avLst/>
          </a:prstGeom>
        </p:spPr>
      </p:pic>
      <p:sp>
        <p:nvSpPr>
          <p:cNvPr id="4" name="Presenter name">
            <a:extLst>
              <a:ext uri="{FF2B5EF4-FFF2-40B4-BE49-F238E27FC236}">
                <a16:creationId xmlns:a16="http://schemas.microsoft.com/office/drawing/2014/main" id="{7AEA8E53-BCA2-EF94-9594-D24BA2562361}"/>
              </a:ext>
            </a:extLst>
          </p:cNvPr>
          <p:cNvSpPr>
            <a:spLocks noGrp="1"/>
          </p:cNvSpPr>
          <p:nvPr>
            <p:ph type="body" idx="12" hasCustomPrompt="1"/>
          </p:nvPr>
        </p:nvSpPr>
        <p:spPr>
          <a:xfrm>
            <a:off x="386462" y="5598344"/>
            <a:ext cx="3487649" cy="609376"/>
          </a:xfrm>
        </p:spPr>
        <p:txBody>
          <a:bodyPr anchor="b">
            <a:noAutofit/>
          </a:bodyPr>
          <a:lstStyle>
            <a:lvl1pPr marL="0" indent="0">
              <a:buNone/>
              <a:defRPr sz="1100" b="1"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presenter name</a:t>
            </a:r>
          </a:p>
        </p:txBody>
      </p:sp>
      <p:sp>
        <p:nvSpPr>
          <p:cNvPr id="5" name="Subtitle">
            <a:extLst>
              <a:ext uri="{FF2B5EF4-FFF2-40B4-BE49-F238E27FC236}">
                <a16:creationId xmlns:a16="http://schemas.microsoft.com/office/drawing/2014/main" id="{CC831F18-A9E3-8C47-14D7-3C80A0E4D8FF}"/>
              </a:ext>
            </a:extLst>
          </p:cNvPr>
          <p:cNvSpPr>
            <a:spLocks noGrp="1"/>
          </p:cNvSpPr>
          <p:nvPr>
            <p:ph type="subTitle" idx="1" hasCustomPrompt="1"/>
          </p:nvPr>
        </p:nvSpPr>
        <p:spPr>
          <a:xfrm>
            <a:off x="386463" y="4175183"/>
            <a:ext cx="7258192" cy="645161"/>
          </a:xfrm>
        </p:spPr>
        <p:txBody>
          <a:bodyPr>
            <a:noAutofit/>
          </a:bodyPr>
          <a:lstStyle>
            <a:lvl1pPr marL="0" indent="0" algn="l">
              <a:buNone/>
              <a:defRPr sz="18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itle">
            <a:extLst>
              <a:ext uri="{FF2B5EF4-FFF2-40B4-BE49-F238E27FC236}">
                <a16:creationId xmlns:a16="http://schemas.microsoft.com/office/drawing/2014/main" id="{0858A5AF-228A-28C3-BC80-40D735224530}"/>
              </a:ext>
            </a:extLst>
          </p:cNvPr>
          <p:cNvSpPr>
            <a:spLocks noGrp="1"/>
          </p:cNvSpPr>
          <p:nvPr>
            <p:ph type="ctrTitle" hasCustomPrompt="1"/>
          </p:nvPr>
        </p:nvSpPr>
        <p:spPr>
          <a:xfrm>
            <a:off x="386463" y="2450568"/>
            <a:ext cx="5709538" cy="1634416"/>
          </a:xfrm>
        </p:spPr>
        <p:txBody>
          <a:bodyPr anchor="b">
            <a:noAutofit/>
          </a:bodyPr>
          <a:lstStyle>
            <a:lvl1pPr algn="l">
              <a:lnSpc>
                <a:spcPts val="4000"/>
              </a:lnSpc>
              <a:defRPr sz="4000" b="0" cap="all"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Divider SLIDE </a:t>
            </a:r>
            <a:br>
              <a:rPr lang="en-GB" dirty="0"/>
            </a:br>
            <a:r>
              <a:rPr lang="en-GB" dirty="0"/>
              <a:t>FLOW</a:t>
            </a:r>
            <a:br>
              <a:rPr lang="en-GB" dirty="0"/>
            </a:br>
            <a:r>
              <a:rPr lang="en-GB" dirty="0"/>
              <a:t>CLICK TO ADD TITLE</a:t>
            </a:r>
            <a:endParaRPr lang="en-US" dirty="0"/>
          </a:p>
        </p:txBody>
      </p:sp>
    </p:spTree>
    <p:extLst>
      <p:ext uri="{BB962C8B-B14F-4D97-AF65-F5344CB8AC3E}">
        <p14:creationId xmlns:p14="http://schemas.microsoft.com/office/powerpoint/2010/main" val="15493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Body copy"/>
          <p:cNvSpPr>
            <a:spLocks noGrp="1"/>
          </p:cNvSpPr>
          <p:nvPr>
            <p:ph type="body" idx="1"/>
          </p:nvPr>
        </p:nvSpPr>
        <p:spPr>
          <a:xfrm>
            <a:off x="661581" y="1394847"/>
            <a:ext cx="10878291" cy="4613048"/>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2" name="Title"/>
          <p:cNvSpPr>
            <a:spLocks noGrp="1"/>
          </p:cNvSpPr>
          <p:nvPr>
            <p:ph type="title"/>
          </p:nvPr>
        </p:nvSpPr>
        <p:spPr>
          <a:xfrm>
            <a:off x="661581" y="274320"/>
            <a:ext cx="10878291" cy="934548"/>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698588209"/>
      </p:ext>
    </p:extLst>
  </p:cSld>
  <p:clrMap bg1="lt1" tx1="dk1" bg2="lt2" tx2="dk2" accent1="accent1" accent2="accent2" accent3="accent3" accent4="accent4" accent5="accent5" accent6="accent6" hlink="hlink" folHlink="folHlink"/>
  <p:sldLayoutIdLst>
    <p:sldLayoutId id="2147483772" r:id="rId1"/>
    <p:sldLayoutId id="2147483774" r:id="rId2"/>
    <p:sldLayoutId id="2147483775" r:id="rId3"/>
    <p:sldLayoutId id="2147483776" r:id="rId4"/>
    <p:sldLayoutId id="2147483773" r:id="rId5"/>
    <p:sldLayoutId id="2147483784" r:id="rId6"/>
    <p:sldLayoutId id="2147483673" r:id="rId7"/>
    <p:sldLayoutId id="214748378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6350" indent="-6350" algn="l" defTabSz="914400" rtl="0" eaLnBrk="1" latinLnBrk="0" hangingPunct="1">
        <a:lnSpc>
          <a:spcPts val="3200"/>
        </a:lnSpc>
        <a:spcBef>
          <a:spcPct val="0"/>
        </a:spcBef>
        <a:buNone/>
        <a:tabLst/>
        <a:defRPr sz="3200" b="0" kern="1200" cap="none" baseline="0">
          <a:solidFill>
            <a:schemeClr val="accent1"/>
          </a:solidFill>
          <a:latin typeface="Arial" charset="0"/>
          <a:ea typeface="Arial" charset="0"/>
          <a:cs typeface="Arial" charset="0"/>
        </a:defRPr>
      </a:lvl1pPr>
    </p:titleStyle>
    <p:bodyStyle>
      <a:lvl1pPr marL="344488" indent="-112713" algn="l" defTabSz="914400" rtl="0" eaLnBrk="1" latinLnBrk="0" hangingPunct="1">
        <a:lnSpc>
          <a:spcPct val="110000"/>
        </a:lnSpc>
        <a:spcBef>
          <a:spcPts val="600"/>
        </a:spcBef>
        <a:buClr>
          <a:schemeClr val="tx1"/>
        </a:buClr>
        <a:buFont typeface="Arial" charset="0"/>
        <a:buChar char="•"/>
        <a:tabLst/>
        <a:defRPr sz="1600" kern="1200">
          <a:solidFill>
            <a:schemeClr val="tx1"/>
          </a:solidFill>
          <a:latin typeface="Arial" charset="0"/>
          <a:ea typeface="Arial" charset="0"/>
          <a:cs typeface="Arial" charset="0"/>
        </a:defRPr>
      </a:lvl1pPr>
      <a:lvl2pPr marL="577850" indent="-120650" algn="l" defTabSz="914400" rtl="0" eaLnBrk="1" latinLnBrk="0" hangingPunct="1">
        <a:lnSpc>
          <a:spcPct val="110000"/>
        </a:lnSpc>
        <a:spcBef>
          <a:spcPts val="500"/>
        </a:spcBef>
        <a:buClr>
          <a:schemeClr val="tx1"/>
        </a:buClr>
        <a:buFont typeface=".AppleSystemUIFont" charset="-120"/>
        <a:buChar char="–"/>
        <a:tabLst/>
        <a:defRPr sz="1400" kern="1200">
          <a:solidFill>
            <a:schemeClr val="tx1"/>
          </a:solidFill>
          <a:latin typeface="Arial" charset="0"/>
          <a:ea typeface="Arial" charset="0"/>
          <a:cs typeface="Arial" charset="0"/>
        </a:defRPr>
      </a:lvl2pPr>
      <a:lvl3pPr marL="690562" indent="0" algn="l" defTabSz="914400" rtl="0" eaLnBrk="1" latinLnBrk="0" hangingPunct="1">
        <a:lnSpc>
          <a:spcPct val="110000"/>
        </a:lnSpc>
        <a:spcBef>
          <a:spcPts val="500"/>
        </a:spcBef>
        <a:buClr>
          <a:schemeClr val="tx1"/>
        </a:buClr>
        <a:buFont typeface=".AppleSystemUIFont" charset="-120"/>
        <a:buNone/>
        <a:tabLst/>
        <a:defRPr sz="1400" kern="1200">
          <a:solidFill>
            <a:schemeClr val="tx1"/>
          </a:solidFill>
          <a:latin typeface="Arial" charset="0"/>
          <a:ea typeface="Arial" charset="0"/>
          <a:cs typeface="Arial" charset="0"/>
        </a:defRPr>
      </a:lvl3pPr>
      <a:lvl4pPr marL="1028700" indent="-112713" algn="l" defTabSz="914400" rtl="0" eaLnBrk="1" latinLnBrk="0" hangingPunct="1">
        <a:lnSpc>
          <a:spcPct val="110000"/>
        </a:lnSpc>
        <a:spcBef>
          <a:spcPts val="500"/>
        </a:spcBef>
        <a:buClr>
          <a:schemeClr val="tx1"/>
        </a:buClr>
        <a:buFont typeface=".AppleSystemUIFont" charset="-120"/>
        <a:buChar char="–"/>
        <a:tabLst/>
        <a:defRPr sz="1200" kern="1200">
          <a:solidFill>
            <a:schemeClr val="tx1"/>
          </a:solidFill>
          <a:latin typeface="Arial" charset="0"/>
          <a:ea typeface="Arial" charset="0"/>
          <a:cs typeface="Arial" charset="0"/>
        </a:defRPr>
      </a:lvl4pPr>
      <a:lvl5pPr marL="1262063" indent="-112713" algn="l" defTabSz="914400" rtl="0" eaLnBrk="1" latinLnBrk="0" hangingPunct="1">
        <a:lnSpc>
          <a:spcPct val="110000"/>
        </a:lnSpc>
        <a:spcBef>
          <a:spcPts val="500"/>
        </a:spcBef>
        <a:buClr>
          <a:schemeClr val="tx1"/>
        </a:buClr>
        <a:buFont typeface=".AppleSystemUIFont" charset="-12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ody copy"/>
          <p:cNvSpPr>
            <a:spLocks noGrp="1"/>
          </p:cNvSpPr>
          <p:nvPr>
            <p:ph type="body" idx="1"/>
          </p:nvPr>
        </p:nvSpPr>
        <p:spPr>
          <a:xfrm>
            <a:off x="661581" y="1394847"/>
            <a:ext cx="10878291" cy="4613048"/>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2" name="Title"/>
          <p:cNvSpPr>
            <a:spLocks noGrp="1"/>
          </p:cNvSpPr>
          <p:nvPr>
            <p:ph type="title"/>
          </p:nvPr>
        </p:nvSpPr>
        <p:spPr>
          <a:xfrm>
            <a:off x="661581" y="274320"/>
            <a:ext cx="10878291" cy="934548"/>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159474117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6350" indent="-6350" algn="l" defTabSz="914400" rtl="0" eaLnBrk="1" latinLnBrk="0" hangingPunct="1">
        <a:lnSpc>
          <a:spcPts val="3200"/>
        </a:lnSpc>
        <a:spcBef>
          <a:spcPct val="0"/>
        </a:spcBef>
        <a:buNone/>
        <a:tabLst/>
        <a:defRPr sz="3200" b="0" kern="1200" cap="none" baseline="0">
          <a:solidFill>
            <a:schemeClr val="accent1"/>
          </a:solidFill>
          <a:latin typeface="Arial" charset="0"/>
          <a:ea typeface="Arial" charset="0"/>
          <a:cs typeface="Arial" charset="0"/>
        </a:defRPr>
      </a:lvl1pPr>
    </p:titleStyle>
    <p:bodyStyle>
      <a:lvl1pPr marL="344488" indent="-112713" algn="l" defTabSz="914400" rtl="0" eaLnBrk="1" latinLnBrk="0" hangingPunct="1">
        <a:lnSpc>
          <a:spcPct val="110000"/>
        </a:lnSpc>
        <a:spcBef>
          <a:spcPts val="600"/>
        </a:spcBef>
        <a:buClr>
          <a:schemeClr val="tx1"/>
        </a:buClr>
        <a:buFont typeface="Arial" charset="0"/>
        <a:buChar char="•"/>
        <a:tabLst/>
        <a:defRPr sz="1600" kern="1200">
          <a:solidFill>
            <a:schemeClr val="tx1"/>
          </a:solidFill>
          <a:latin typeface="Arial" charset="0"/>
          <a:ea typeface="Arial" charset="0"/>
          <a:cs typeface="Arial" charset="0"/>
        </a:defRPr>
      </a:lvl1pPr>
      <a:lvl2pPr marL="577850" indent="-120650" algn="l" defTabSz="914400" rtl="0" eaLnBrk="1" latinLnBrk="0" hangingPunct="1">
        <a:lnSpc>
          <a:spcPct val="110000"/>
        </a:lnSpc>
        <a:spcBef>
          <a:spcPts val="500"/>
        </a:spcBef>
        <a:buClr>
          <a:schemeClr val="tx1"/>
        </a:buClr>
        <a:buFont typeface=".AppleSystemUIFont" charset="-120"/>
        <a:buChar char="–"/>
        <a:tabLst/>
        <a:defRPr sz="1400" kern="1200">
          <a:solidFill>
            <a:schemeClr val="tx1"/>
          </a:solidFill>
          <a:latin typeface="Arial" charset="0"/>
          <a:ea typeface="Arial" charset="0"/>
          <a:cs typeface="Arial" charset="0"/>
        </a:defRPr>
      </a:lvl2pPr>
      <a:lvl3pPr marL="690562" indent="0" algn="l" defTabSz="914400" rtl="0" eaLnBrk="1" latinLnBrk="0" hangingPunct="1">
        <a:lnSpc>
          <a:spcPct val="110000"/>
        </a:lnSpc>
        <a:spcBef>
          <a:spcPts val="500"/>
        </a:spcBef>
        <a:buClr>
          <a:schemeClr val="tx1"/>
        </a:buClr>
        <a:buFont typeface=".AppleSystemUIFont" charset="-120"/>
        <a:buNone/>
        <a:tabLst/>
        <a:defRPr sz="1400" kern="1200">
          <a:solidFill>
            <a:schemeClr val="tx1"/>
          </a:solidFill>
          <a:latin typeface="Arial" charset="0"/>
          <a:ea typeface="Arial" charset="0"/>
          <a:cs typeface="Arial" charset="0"/>
        </a:defRPr>
      </a:lvl3pPr>
      <a:lvl4pPr marL="1028700" indent="-112713" algn="l" defTabSz="914400" rtl="0" eaLnBrk="1" latinLnBrk="0" hangingPunct="1">
        <a:lnSpc>
          <a:spcPct val="110000"/>
        </a:lnSpc>
        <a:spcBef>
          <a:spcPts val="500"/>
        </a:spcBef>
        <a:buClr>
          <a:schemeClr val="tx1"/>
        </a:buClr>
        <a:buFont typeface=".AppleSystemUIFont" charset="-120"/>
        <a:buChar char="–"/>
        <a:tabLst/>
        <a:defRPr sz="1200" kern="1200">
          <a:solidFill>
            <a:schemeClr val="tx1"/>
          </a:solidFill>
          <a:latin typeface="Arial" charset="0"/>
          <a:ea typeface="Arial" charset="0"/>
          <a:cs typeface="Arial" charset="0"/>
        </a:defRPr>
      </a:lvl4pPr>
      <a:lvl5pPr marL="1262063" indent="-112713" algn="l" defTabSz="914400" rtl="0" eaLnBrk="1" latinLnBrk="0" hangingPunct="1">
        <a:lnSpc>
          <a:spcPct val="110000"/>
        </a:lnSpc>
        <a:spcBef>
          <a:spcPts val="500"/>
        </a:spcBef>
        <a:buClr>
          <a:schemeClr val="tx1"/>
        </a:buClr>
        <a:buFont typeface=".AppleSystemUIFont" charset="-12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Footer bar">
            <a:extLst>
              <a:ext uri="{FF2B5EF4-FFF2-40B4-BE49-F238E27FC236}">
                <a16:creationId xmlns:a16="http://schemas.microsoft.com/office/drawing/2014/main" id="{A7099985-7144-C749-8F33-B148E8FBDC66}"/>
              </a:ext>
            </a:extLst>
          </p:cNvPr>
          <p:cNvSpPr/>
          <p:nvPr/>
        </p:nvSpPr>
        <p:spPr>
          <a:xfrm>
            <a:off x="0" y="6392174"/>
            <a:ext cx="12192000" cy="465826"/>
          </a:xfrm>
          <a:custGeom>
            <a:avLst/>
            <a:gdLst>
              <a:gd name="connsiteX0" fmla="*/ 0 w 12192000"/>
              <a:gd name="connsiteY0" fmla="*/ 0 h 584200"/>
              <a:gd name="connsiteX1" fmla="*/ 12192000 w 12192000"/>
              <a:gd name="connsiteY1" fmla="*/ 0 h 584200"/>
              <a:gd name="connsiteX2" fmla="*/ 12192000 w 12192000"/>
              <a:gd name="connsiteY2" fmla="*/ 584200 h 584200"/>
              <a:gd name="connsiteX3" fmla="*/ 0 w 121920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2192000" h="584200">
                <a:moveTo>
                  <a:pt x="0" y="0"/>
                </a:moveTo>
                <a:lnTo>
                  <a:pt x="12192000" y="0"/>
                </a:lnTo>
                <a:lnTo>
                  <a:pt x="12192000" y="584200"/>
                </a:lnTo>
                <a:lnTo>
                  <a:pt x="0" y="584200"/>
                </a:lnTo>
                <a:close/>
              </a:path>
            </a:pathLst>
          </a:custGeom>
          <a:solidFill>
            <a:srgbClr val="0C3471"/>
          </a:solidFill>
          <a:ln w="6350" cap="flat">
            <a:noFill/>
            <a:prstDash val="solid"/>
            <a:miter/>
          </a:ln>
        </p:spPr>
        <p:txBody>
          <a:bodyPr rtlCol="0" anchor="ctr"/>
          <a:lstStyle/>
          <a:p>
            <a:endParaRPr lang="en-US" dirty="0"/>
          </a:p>
        </p:txBody>
      </p:sp>
      <p:grpSp>
        <p:nvGrpSpPr>
          <p:cNvPr id="2" name="Logo">
            <a:extLst>
              <a:ext uri="{FF2B5EF4-FFF2-40B4-BE49-F238E27FC236}">
                <a16:creationId xmlns:a16="http://schemas.microsoft.com/office/drawing/2014/main" id="{B3B4C46B-BB13-6447-B352-36C4A6D014E5}"/>
              </a:ext>
            </a:extLst>
          </p:cNvPr>
          <p:cNvGrpSpPr/>
          <p:nvPr userDrawn="1"/>
        </p:nvGrpSpPr>
        <p:grpSpPr>
          <a:xfrm>
            <a:off x="10363200" y="6491027"/>
            <a:ext cx="1023619" cy="259079"/>
            <a:chOff x="10363200" y="6430645"/>
            <a:chExt cx="1023619" cy="259079"/>
          </a:xfrm>
        </p:grpSpPr>
        <p:sp>
          <p:nvSpPr>
            <p:cNvPr id="28" name="Freeform 27">
              <a:extLst>
                <a:ext uri="{FF2B5EF4-FFF2-40B4-BE49-F238E27FC236}">
                  <a16:creationId xmlns:a16="http://schemas.microsoft.com/office/drawing/2014/main" id="{0F1301C6-893B-B045-B87D-619C161E051B}"/>
                </a:ext>
              </a:extLst>
            </p:cNvPr>
            <p:cNvSpPr/>
            <p:nvPr/>
          </p:nvSpPr>
          <p:spPr>
            <a:xfrm>
              <a:off x="10363200" y="6527165"/>
              <a:ext cx="66040" cy="99694"/>
            </a:xfrm>
            <a:custGeom>
              <a:avLst/>
              <a:gdLst>
                <a:gd name="connsiteX0" fmla="*/ 0 w 66040"/>
                <a:gd name="connsiteY0" fmla="*/ 66040 h 99694"/>
                <a:gd name="connsiteX1" fmla="*/ 33020 w 66040"/>
                <a:gd name="connsiteY1" fmla="*/ 33020 h 99694"/>
                <a:gd name="connsiteX2" fmla="*/ 0 w 66040"/>
                <a:gd name="connsiteY2" fmla="*/ 0 h 99694"/>
                <a:gd name="connsiteX3" fmla="*/ 0 w 66040"/>
                <a:gd name="connsiteY3" fmla="*/ 66040 h 99694"/>
                <a:gd name="connsiteX4" fmla="*/ 33020 w 66040"/>
                <a:gd name="connsiteY4" fmla="*/ 33020 h 99694"/>
                <a:gd name="connsiteX5" fmla="*/ 33020 w 66040"/>
                <a:gd name="connsiteY5" fmla="*/ 33020 h 99694"/>
                <a:gd name="connsiteX6" fmla="*/ 33020 w 66040"/>
                <a:gd name="connsiteY6" fmla="*/ 33020 h 99694"/>
                <a:gd name="connsiteX7" fmla="*/ 33020 w 66040"/>
                <a:gd name="connsiteY7" fmla="*/ 33020 h 99694"/>
                <a:gd name="connsiteX8" fmla="*/ 33020 w 66040"/>
                <a:gd name="connsiteY8" fmla="*/ 99695 h 99694"/>
                <a:gd name="connsiteX9" fmla="*/ 66040 w 66040"/>
                <a:gd name="connsiteY9" fmla="*/ 66675 h 99694"/>
                <a:gd name="connsiteX10" fmla="*/ 33020 w 66040"/>
                <a:gd name="connsiteY10" fmla="*/ 33655 h 99694"/>
                <a:gd name="connsiteX11" fmla="*/ 33020 w 66040"/>
                <a:gd name="connsiteY11" fmla="*/ 99695 h 9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0" h="99694">
                  <a:moveTo>
                    <a:pt x="0" y="66040"/>
                  </a:moveTo>
                  <a:lnTo>
                    <a:pt x="33020" y="33020"/>
                  </a:lnTo>
                  <a:lnTo>
                    <a:pt x="0" y="0"/>
                  </a:lnTo>
                  <a:lnTo>
                    <a:pt x="0" y="66040"/>
                  </a:lnTo>
                  <a:close/>
                  <a:moveTo>
                    <a:pt x="33020" y="33020"/>
                  </a:moveTo>
                  <a:lnTo>
                    <a:pt x="33020" y="33020"/>
                  </a:lnTo>
                  <a:lnTo>
                    <a:pt x="33020" y="33020"/>
                  </a:lnTo>
                  <a:lnTo>
                    <a:pt x="33020" y="33020"/>
                  </a:lnTo>
                  <a:close/>
                  <a:moveTo>
                    <a:pt x="33020" y="99695"/>
                  </a:moveTo>
                  <a:lnTo>
                    <a:pt x="66040" y="66675"/>
                  </a:lnTo>
                  <a:lnTo>
                    <a:pt x="33020" y="33655"/>
                  </a:lnTo>
                  <a:lnTo>
                    <a:pt x="33020" y="99695"/>
                  </a:lnTo>
                  <a:close/>
                </a:path>
              </a:pathLst>
            </a:custGeom>
            <a:solidFill>
              <a:srgbClr val="FFFFFF"/>
            </a:solidFill>
            <a:ln w="635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D37DBF6-8DBC-0344-A253-E69BAEFAF219}"/>
                </a:ext>
              </a:extLst>
            </p:cNvPr>
            <p:cNvSpPr/>
            <p:nvPr/>
          </p:nvSpPr>
          <p:spPr>
            <a:xfrm>
              <a:off x="10396219" y="6493509"/>
              <a:ext cx="66675" cy="99695"/>
            </a:xfrm>
            <a:custGeom>
              <a:avLst/>
              <a:gdLst>
                <a:gd name="connsiteX0" fmla="*/ 0 w 66675"/>
                <a:gd name="connsiteY0" fmla="*/ 0 h 99695"/>
                <a:gd name="connsiteX1" fmla="*/ 0 w 66675"/>
                <a:gd name="connsiteY1" fmla="*/ 66675 h 99695"/>
                <a:gd name="connsiteX2" fmla="*/ 33655 w 66675"/>
                <a:gd name="connsiteY2" fmla="*/ 33655 h 99695"/>
                <a:gd name="connsiteX3" fmla="*/ 33655 w 66675"/>
                <a:gd name="connsiteY3" fmla="*/ 99695 h 99695"/>
                <a:gd name="connsiteX4" fmla="*/ 66675 w 66675"/>
                <a:gd name="connsiteY4" fmla="*/ 66675 h 9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9695">
                  <a:moveTo>
                    <a:pt x="0" y="0"/>
                  </a:moveTo>
                  <a:lnTo>
                    <a:pt x="0" y="66675"/>
                  </a:lnTo>
                  <a:lnTo>
                    <a:pt x="33655" y="33655"/>
                  </a:lnTo>
                  <a:lnTo>
                    <a:pt x="33655" y="99695"/>
                  </a:lnTo>
                  <a:lnTo>
                    <a:pt x="66675" y="66675"/>
                  </a:lnTo>
                  <a:close/>
                </a:path>
              </a:pathLst>
            </a:custGeom>
            <a:solidFill>
              <a:srgbClr val="FFFFFF"/>
            </a:solidFill>
            <a:ln w="635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D53F397-372A-9B42-A268-510A33B4D63F}"/>
                </a:ext>
              </a:extLst>
            </p:cNvPr>
            <p:cNvSpPr/>
            <p:nvPr/>
          </p:nvSpPr>
          <p:spPr>
            <a:xfrm>
              <a:off x="10429875" y="6430645"/>
              <a:ext cx="129540" cy="259079"/>
            </a:xfrm>
            <a:custGeom>
              <a:avLst/>
              <a:gdLst>
                <a:gd name="connsiteX0" fmla="*/ 0 w 129540"/>
                <a:gd name="connsiteY0" fmla="*/ 0 h 259079"/>
                <a:gd name="connsiteX1" fmla="*/ 0 w 129540"/>
                <a:gd name="connsiteY1" fmla="*/ 96520 h 259079"/>
                <a:gd name="connsiteX2" fmla="*/ 33020 w 129540"/>
                <a:gd name="connsiteY2" fmla="*/ 63500 h 259079"/>
                <a:gd name="connsiteX3" fmla="*/ 33020 w 129540"/>
                <a:gd name="connsiteY3" fmla="*/ 129540 h 259079"/>
                <a:gd name="connsiteX4" fmla="*/ 66040 w 129540"/>
                <a:gd name="connsiteY4" fmla="*/ 96520 h 259079"/>
                <a:gd name="connsiteX5" fmla="*/ 66040 w 129540"/>
                <a:gd name="connsiteY5" fmla="*/ 162560 h 259079"/>
                <a:gd name="connsiteX6" fmla="*/ 33020 w 129540"/>
                <a:gd name="connsiteY6" fmla="*/ 129540 h 259079"/>
                <a:gd name="connsiteX7" fmla="*/ 33020 w 129540"/>
                <a:gd name="connsiteY7" fmla="*/ 196215 h 259079"/>
                <a:gd name="connsiteX8" fmla="*/ 0 w 129540"/>
                <a:gd name="connsiteY8" fmla="*/ 162560 h 259079"/>
                <a:gd name="connsiteX9" fmla="*/ 0 w 129540"/>
                <a:gd name="connsiteY9" fmla="*/ 259080 h 259079"/>
                <a:gd name="connsiteX10" fmla="*/ 129540 w 129540"/>
                <a:gd name="connsiteY10" fmla="*/ 129540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259079">
                  <a:moveTo>
                    <a:pt x="0" y="0"/>
                  </a:moveTo>
                  <a:lnTo>
                    <a:pt x="0" y="96520"/>
                  </a:lnTo>
                  <a:lnTo>
                    <a:pt x="33020" y="63500"/>
                  </a:lnTo>
                  <a:lnTo>
                    <a:pt x="33020" y="129540"/>
                  </a:lnTo>
                  <a:lnTo>
                    <a:pt x="66040" y="96520"/>
                  </a:lnTo>
                  <a:lnTo>
                    <a:pt x="66040" y="162560"/>
                  </a:lnTo>
                  <a:lnTo>
                    <a:pt x="33020" y="129540"/>
                  </a:lnTo>
                  <a:lnTo>
                    <a:pt x="33020" y="196215"/>
                  </a:lnTo>
                  <a:lnTo>
                    <a:pt x="0" y="162560"/>
                  </a:lnTo>
                  <a:lnTo>
                    <a:pt x="0" y="259080"/>
                  </a:lnTo>
                  <a:lnTo>
                    <a:pt x="129540" y="129540"/>
                  </a:lnTo>
                  <a:close/>
                </a:path>
              </a:pathLst>
            </a:custGeom>
            <a:solidFill>
              <a:srgbClr val="FFFFFF"/>
            </a:solidFill>
            <a:ln w="635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AD28240-A62E-584C-909F-E42B56C52FB6}"/>
                </a:ext>
              </a:extLst>
            </p:cNvPr>
            <p:cNvSpPr/>
            <p:nvPr/>
          </p:nvSpPr>
          <p:spPr>
            <a:xfrm>
              <a:off x="10607040" y="6504304"/>
              <a:ext cx="104140" cy="111760"/>
            </a:xfrm>
            <a:custGeom>
              <a:avLst/>
              <a:gdLst>
                <a:gd name="connsiteX0" fmla="*/ 26035 w 104140"/>
                <a:gd name="connsiteY0" fmla="*/ 22225 h 111760"/>
                <a:gd name="connsiteX1" fmla="*/ 26035 w 104140"/>
                <a:gd name="connsiteY1" fmla="*/ 56515 h 111760"/>
                <a:gd name="connsiteX2" fmla="*/ 58420 w 104140"/>
                <a:gd name="connsiteY2" fmla="*/ 56515 h 111760"/>
                <a:gd name="connsiteX3" fmla="*/ 72390 w 104140"/>
                <a:gd name="connsiteY3" fmla="*/ 52070 h 111760"/>
                <a:gd name="connsiteX4" fmla="*/ 77470 w 104140"/>
                <a:gd name="connsiteY4" fmla="*/ 39370 h 111760"/>
                <a:gd name="connsiteX5" fmla="*/ 73025 w 104140"/>
                <a:gd name="connsiteY5" fmla="*/ 27305 h 111760"/>
                <a:gd name="connsiteX6" fmla="*/ 59055 w 104140"/>
                <a:gd name="connsiteY6" fmla="*/ 22225 h 111760"/>
                <a:gd name="connsiteX7" fmla="*/ 26035 w 104140"/>
                <a:gd name="connsiteY7" fmla="*/ 22225 h 111760"/>
                <a:gd name="connsiteX8" fmla="*/ 0 w 104140"/>
                <a:gd name="connsiteY8" fmla="*/ 111760 h 111760"/>
                <a:gd name="connsiteX9" fmla="*/ 0 w 104140"/>
                <a:gd name="connsiteY9" fmla="*/ 0 h 111760"/>
                <a:gd name="connsiteX10" fmla="*/ 58420 w 104140"/>
                <a:gd name="connsiteY10" fmla="*/ 0 h 111760"/>
                <a:gd name="connsiteX11" fmla="*/ 94615 w 104140"/>
                <a:gd name="connsiteY11" fmla="*/ 13335 h 111760"/>
                <a:gd name="connsiteX12" fmla="*/ 104140 w 104140"/>
                <a:gd name="connsiteY12" fmla="*/ 39370 h 111760"/>
                <a:gd name="connsiteX13" fmla="*/ 92710 w 104140"/>
                <a:gd name="connsiteY13" fmla="*/ 67310 h 111760"/>
                <a:gd name="connsiteX14" fmla="*/ 57785 w 104140"/>
                <a:gd name="connsiteY14" fmla="*/ 78740 h 111760"/>
                <a:gd name="connsiteX15" fmla="*/ 26035 w 104140"/>
                <a:gd name="connsiteY15" fmla="*/ 78740 h 111760"/>
                <a:gd name="connsiteX16" fmla="*/ 26035 w 104140"/>
                <a:gd name="connsiteY16" fmla="*/ 111125 h 111760"/>
                <a:gd name="connsiteX17" fmla="*/ 0 w 104140"/>
                <a:gd name="connsiteY17" fmla="*/ 111125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140" h="111760">
                  <a:moveTo>
                    <a:pt x="26035" y="22225"/>
                  </a:moveTo>
                  <a:lnTo>
                    <a:pt x="26035" y="56515"/>
                  </a:lnTo>
                  <a:lnTo>
                    <a:pt x="58420" y="56515"/>
                  </a:lnTo>
                  <a:cubicBezTo>
                    <a:pt x="62865" y="56515"/>
                    <a:pt x="67945" y="55880"/>
                    <a:pt x="72390" y="52070"/>
                  </a:cubicBezTo>
                  <a:cubicBezTo>
                    <a:pt x="75565" y="48895"/>
                    <a:pt x="77470" y="43815"/>
                    <a:pt x="77470" y="39370"/>
                  </a:cubicBezTo>
                  <a:cubicBezTo>
                    <a:pt x="77470" y="34925"/>
                    <a:pt x="75565" y="29845"/>
                    <a:pt x="73025" y="27305"/>
                  </a:cubicBezTo>
                  <a:cubicBezTo>
                    <a:pt x="69215" y="22860"/>
                    <a:pt x="63500" y="22225"/>
                    <a:pt x="59055" y="22225"/>
                  </a:cubicBezTo>
                  <a:lnTo>
                    <a:pt x="26035" y="22225"/>
                  </a:lnTo>
                  <a:close/>
                  <a:moveTo>
                    <a:pt x="0" y="111760"/>
                  </a:moveTo>
                  <a:lnTo>
                    <a:pt x="0" y="0"/>
                  </a:lnTo>
                  <a:lnTo>
                    <a:pt x="58420" y="0"/>
                  </a:lnTo>
                  <a:cubicBezTo>
                    <a:pt x="75565" y="0"/>
                    <a:pt x="86995" y="5080"/>
                    <a:pt x="94615" y="13335"/>
                  </a:cubicBezTo>
                  <a:cubicBezTo>
                    <a:pt x="100965" y="20320"/>
                    <a:pt x="104140" y="30480"/>
                    <a:pt x="104140" y="39370"/>
                  </a:cubicBezTo>
                  <a:cubicBezTo>
                    <a:pt x="104140" y="50165"/>
                    <a:pt x="99695" y="60325"/>
                    <a:pt x="92710" y="67310"/>
                  </a:cubicBezTo>
                  <a:cubicBezTo>
                    <a:pt x="85090" y="74295"/>
                    <a:pt x="74295" y="78740"/>
                    <a:pt x="57785" y="78740"/>
                  </a:cubicBezTo>
                  <a:lnTo>
                    <a:pt x="26035" y="78740"/>
                  </a:lnTo>
                  <a:lnTo>
                    <a:pt x="26035" y="111125"/>
                  </a:lnTo>
                  <a:lnTo>
                    <a:pt x="0" y="111125"/>
                  </a:lnTo>
                  <a:close/>
                </a:path>
              </a:pathLst>
            </a:custGeom>
            <a:solidFill>
              <a:srgbClr val="FFFFFF"/>
            </a:solidFill>
            <a:ln w="635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EB3F5A1-465F-B640-8EBC-6986AEB5FC70}"/>
                </a:ext>
              </a:extLst>
            </p:cNvPr>
            <p:cNvSpPr/>
            <p:nvPr/>
          </p:nvSpPr>
          <p:spPr>
            <a:xfrm>
              <a:off x="10730865" y="6504304"/>
              <a:ext cx="94615" cy="111760"/>
            </a:xfrm>
            <a:custGeom>
              <a:avLst/>
              <a:gdLst>
                <a:gd name="connsiteX0" fmla="*/ 71120 w 94615"/>
                <a:gd name="connsiteY0" fmla="*/ 67310 h 111760"/>
                <a:gd name="connsiteX1" fmla="*/ 26670 w 94615"/>
                <a:gd name="connsiteY1" fmla="*/ 67310 h 111760"/>
                <a:gd name="connsiteX2" fmla="*/ 26670 w 94615"/>
                <a:gd name="connsiteY2" fmla="*/ 88900 h 111760"/>
                <a:gd name="connsiteX3" fmla="*/ 94615 w 94615"/>
                <a:gd name="connsiteY3" fmla="*/ 88900 h 111760"/>
                <a:gd name="connsiteX4" fmla="*/ 94615 w 94615"/>
                <a:gd name="connsiteY4" fmla="*/ 111760 h 111760"/>
                <a:gd name="connsiteX5" fmla="*/ 0 w 94615"/>
                <a:gd name="connsiteY5" fmla="*/ 111760 h 111760"/>
                <a:gd name="connsiteX6" fmla="*/ 0 w 94615"/>
                <a:gd name="connsiteY6" fmla="*/ 0 h 111760"/>
                <a:gd name="connsiteX7" fmla="*/ 94615 w 94615"/>
                <a:gd name="connsiteY7" fmla="*/ 0 h 111760"/>
                <a:gd name="connsiteX8" fmla="*/ 94615 w 94615"/>
                <a:gd name="connsiteY8" fmla="*/ 22860 h 111760"/>
                <a:gd name="connsiteX9" fmla="*/ 26670 w 94615"/>
                <a:gd name="connsiteY9" fmla="*/ 22860 h 111760"/>
                <a:gd name="connsiteX10" fmla="*/ 26670 w 94615"/>
                <a:gd name="connsiteY10" fmla="*/ 44450 h 111760"/>
                <a:gd name="connsiteX11" fmla="*/ 71120 w 94615"/>
                <a:gd name="connsiteY11" fmla="*/ 44450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615" h="111760">
                  <a:moveTo>
                    <a:pt x="71120" y="67310"/>
                  </a:moveTo>
                  <a:lnTo>
                    <a:pt x="26670" y="67310"/>
                  </a:lnTo>
                  <a:lnTo>
                    <a:pt x="26670" y="88900"/>
                  </a:lnTo>
                  <a:lnTo>
                    <a:pt x="94615" y="88900"/>
                  </a:lnTo>
                  <a:lnTo>
                    <a:pt x="94615" y="111760"/>
                  </a:lnTo>
                  <a:lnTo>
                    <a:pt x="0" y="111760"/>
                  </a:lnTo>
                  <a:lnTo>
                    <a:pt x="0" y="0"/>
                  </a:lnTo>
                  <a:lnTo>
                    <a:pt x="94615" y="0"/>
                  </a:lnTo>
                  <a:lnTo>
                    <a:pt x="94615" y="22860"/>
                  </a:lnTo>
                  <a:lnTo>
                    <a:pt x="26670" y="22860"/>
                  </a:lnTo>
                  <a:lnTo>
                    <a:pt x="26670" y="44450"/>
                  </a:lnTo>
                  <a:lnTo>
                    <a:pt x="71120" y="44450"/>
                  </a:lnTo>
                  <a:close/>
                </a:path>
              </a:pathLst>
            </a:custGeom>
            <a:solidFill>
              <a:srgbClr val="FFFFFF"/>
            </a:solidFill>
            <a:ln w="635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5EFFCB4-9888-E747-970A-FED4545FA5E4}"/>
                </a:ext>
              </a:extLst>
            </p:cNvPr>
            <p:cNvSpPr/>
            <p:nvPr/>
          </p:nvSpPr>
          <p:spPr>
            <a:xfrm>
              <a:off x="10849609" y="6504304"/>
              <a:ext cx="111125" cy="111760"/>
            </a:xfrm>
            <a:custGeom>
              <a:avLst/>
              <a:gdLst>
                <a:gd name="connsiteX0" fmla="*/ 84455 w 111125"/>
                <a:gd name="connsiteY0" fmla="*/ 0 h 111760"/>
                <a:gd name="connsiteX1" fmla="*/ 84455 w 111125"/>
                <a:gd name="connsiteY1" fmla="*/ 66040 h 111760"/>
                <a:gd name="connsiteX2" fmla="*/ 22860 w 111125"/>
                <a:gd name="connsiteY2" fmla="*/ 0 h 111760"/>
                <a:gd name="connsiteX3" fmla="*/ 0 w 111125"/>
                <a:gd name="connsiteY3" fmla="*/ 0 h 111760"/>
                <a:gd name="connsiteX4" fmla="*/ 0 w 111125"/>
                <a:gd name="connsiteY4" fmla="*/ 111760 h 111760"/>
                <a:gd name="connsiteX5" fmla="*/ 26670 w 111125"/>
                <a:gd name="connsiteY5" fmla="*/ 111760 h 111760"/>
                <a:gd name="connsiteX6" fmla="*/ 26670 w 111125"/>
                <a:gd name="connsiteY6" fmla="*/ 46355 h 111760"/>
                <a:gd name="connsiteX7" fmla="*/ 26670 w 111125"/>
                <a:gd name="connsiteY7" fmla="*/ 46355 h 111760"/>
                <a:gd name="connsiteX8" fmla="*/ 88265 w 111125"/>
                <a:gd name="connsiteY8" fmla="*/ 111760 h 111760"/>
                <a:gd name="connsiteX9" fmla="*/ 111125 w 111125"/>
                <a:gd name="connsiteY9" fmla="*/ 111760 h 111760"/>
                <a:gd name="connsiteX10" fmla="*/ 111125 w 111125"/>
                <a:gd name="connsiteY10" fmla="*/ 0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25" h="111760">
                  <a:moveTo>
                    <a:pt x="84455" y="0"/>
                  </a:moveTo>
                  <a:lnTo>
                    <a:pt x="84455" y="66040"/>
                  </a:lnTo>
                  <a:lnTo>
                    <a:pt x="22860" y="0"/>
                  </a:lnTo>
                  <a:lnTo>
                    <a:pt x="0" y="0"/>
                  </a:lnTo>
                  <a:lnTo>
                    <a:pt x="0" y="111760"/>
                  </a:lnTo>
                  <a:lnTo>
                    <a:pt x="26670" y="111760"/>
                  </a:lnTo>
                  <a:lnTo>
                    <a:pt x="26670" y="46355"/>
                  </a:lnTo>
                  <a:lnTo>
                    <a:pt x="26670" y="46355"/>
                  </a:lnTo>
                  <a:lnTo>
                    <a:pt x="88265" y="111760"/>
                  </a:lnTo>
                  <a:lnTo>
                    <a:pt x="111125" y="111760"/>
                  </a:lnTo>
                  <a:lnTo>
                    <a:pt x="111125" y="0"/>
                  </a:lnTo>
                  <a:close/>
                </a:path>
              </a:pathLst>
            </a:custGeom>
            <a:solidFill>
              <a:srgbClr val="FFFFFF"/>
            </a:solidFill>
            <a:ln w="635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A7354D0-B337-1C46-B13F-573296B31140}"/>
                </a:ext>
              </a:extLst>
            </p:cNvPr>
            <p:cNvSpPr/>
            <p:nvPr/>
          </p:nvSpPr>
          <p:spPr>
            <a:xfrm>
              <a:off x="10979150" y="6504304"/>
              <a:ext cx="120015" cy="111760"/>
            </a:xfrm>
            <a:custGeom>
              <a:avLst/>
              <a:gdLst>
                <a:gd name="connsiteX0" fmla="*/ 0 w 120015"/>
                <a:gd name="connsiteY0" fmla="*/ 0 h 111760"/>
                <a:gd name="connsiteX1" fmla="*/ 120015 w 120015"/>
                <a:gd name="connsiteY1" fmla="*/ 0 h 111760"/>
                <a:gd name="connsiteX2" fmla="*/ 109220 w 120015"/>
                <a:gd name="connsiteY2" fmla="*/ 22860 h 111760"/>
                <a:gd name="connsiteX3" fmla="*/ 70485 w 120015"/>
                <a:gd name="connsiteY3" fmla="*/ 22860 h 111760"/>
                <a:gd name="connsiteX4" fmla="*/ 70485 w 120015"/>
                <a:gd name="connsiteY4" fmla="*/ 111760 h 111760"/>
                <a:gd name="connsiteX5" fmla="*/ 43815 w 120015"/>
                <a:gd name="connsiteY5" fmla="*/ 111760 h 111760"/>
                <a:gd name="connsiteX6" fmla="*/ 43815 w 120015"/>
                <a:gd name="connsiteY6" fmla="*/ 22860 h 111760"/>
                <a:gd name="connsiteX7" fmla="*/ 0 w 120015"/>
                <a:gd name="connsiteY7" fmla="*/ 22860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15" h="111760">
                  <a:moveTo>
                    <a:pt x="0" y="0"/>
                  </a:moveTo>
                  <a:lnTo>
                    <a:pt x="120015" y="0"/>
                  </a:lnTo>
                  <a:lnTo>
                    <a:pt x="109220" y="22860"/>
                  </a:lnTo>
                  <a:lnTo>
                    <a:pt x="70485" y="22860"/>
                  </a:lnTo>
                  <a:lnTo>
                    <a:pt x="70485" y="111760"/>
                  </a:lnTo>
                  <a:lnTo>
                    <a:pt x="43815" y="111760"/>
                  </a:lnTo>
                  <a:lnTo>
                    <a:pt x="43815" y="22860"/>
                  </a:lnTo>
                  <a:lnTo>
                    <a:pt x="0" y="22860"/>
                  </a:lnTo>
                  <a:close/>
                </a:path>
              </a:pathLst>
            </a:custGeom>
            <a:solidFill>
              <a:srgbClr val="FFFFFF"/>
            </a:solidFill>
            <a:ln w="635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3EB3E1D-CF5F-5A48-B64C-AAB399CF707C}"/>
                </a:ext>
              </a:extLst>
            </p:cNvPr>
            <p:cNvSpPr/>
            <p:nvPr/>
          </p:nvSpPr>
          <p:spPr>
            <a:xfrm>
              <a:off x="11082019" y="6504304"/>
              <a:ext cx="125730" cy="111760"/>
            </a:xfrm>
            <a:custGeom>
              <a:avLst/>
              <a:gdLst>
                <a:gd name="connsiteX0" fmla="*/ 43815 w 125730"/>
                <a:gd name="connsiteY0" fmla="*/ 74295 h 111760"/>
                <a:gd name="connsiteX1" fmla="*/ 62230 w 125730"/>
                <a:gd name="connsiteY1" fmla="*/ 31750 h 111760"/>
                <a:gd name="connsiteX2" fmla="*/ 63500 w 125730"/>
                <a:gd name="connsiteY2" fmla="*/ 31750 h 111760"/>
                <a:gd name="connsiteX3" fmla="*/ 81915 w 125730"/>
                <a:gd name="connsiteY3" fmla="*/ 74295 h 111760"/>
                <a:gd name="connsiteX4" fmla="*/ 43815 w 125730"/>
                <a:gd name="connsiteY4" fmla="*/ 74295 h 111760"/>
                <a:gd name="connsiteX5" fmla="*/ 74930 w 125730"/>
                <a:gd name="connsiteY5" fmla="*/ 0 h 111760"/>
                <a:gd name="connsiteX6" fmla="*/ 52070 w 125730"/>
                <a:gd name="connsiteY6" fmla="*/ 0 h 111760"/>
                <a:gd name="connsiteX7" fmla="*/ 0 w 125730"/>
                <a:gd name="connsiteY7" fmla="*/ 111760 h 111760"/>
                <a:gd name="connsiteX8" fmla="*/ 27940 w 125730"/>
                <a:gd name="connsiteY8" fmla="*/ 111760 h 111760"/>
                <a:gd name="connsiteX9" fmla="*/ 34925 w 125730"/>
                <a:gd name="connsiteY9" fmla="*/ 95250 h 111760"/>
                <a:gd name="connsiteX10" fmla="*/ 90805 w 125730"/>
                <a:gd name="connsiteY10" fmla="*/ 95250 h 111760"/>
                <a:gd name="connsiteX11" fmla="*/ 96520 w 125730"/>
                <a:gd name="connsiteY11" fmla="*/ 111760 h 111760"/>
                <a:gd name="connsiteX12" fmla="*/ 125730 w 125730"/>
                <a:gd name="connsiteY12" fmla="*/ 111760 h 111760"/>
                <a:gd name="connsiteX13" fmla="*/ 74930 w 125730"/>
                <a:gd name="connsiteY13" fmla="*/ 0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 h="111760">
                  <a:moveTo>
                    <a:pt x="43815" y="74295"/>
                  </a:moveTo>
                  <a:lnTo>
                    <a:pt x="62230" y="31750"/>
                  </a:lnTo>
                  <a:lnTo>
                    <a:pt x="63500" y="31750"/>
                  </a:lnTo>
                  <a:lnTo>
                    <a:pt x="81915" y="74295"/>
                  </a:lnTo>
                  <a:lnTo>
                    <a:pt x="43815" y="74295"/>
                  </a:lnTo>
                  <a:close/>
                  <a:moveTo>
                    <a:pt x="74930" y="0"/>
                  </a:moveTo>
                  <a:lnTo>
                    <a:pt x="52070" y="0"/>
                  </a:lnTo>
                  <a:lnTo>
                    <a:pt x="0" y="111760"/>
                  </a:lnTo>
                  <a:lnTo>
                    <a:pt x="27940" y="111760"/>
                  </a:lnTo>
                  <a:lnTo>
                    <a:pt x="34925" y="95250"/>
                  </a:lnTo>
                  <a:lnTo>
                    <a:pt x="90805" y="95250"/>
                  </a:lnTo>
                  <a:lnTo>
                    <a:pt x="96520" y="111760"/>
                  </a:lnTo>
                  <a:lnTo>
                    <a:pt x="125730" y="111760"/>
                  </a:lnTo>
                  <a:lnTo>
                    <a:pt x="74930" y="0"/>
                  </a:lnTo>
                  <a:close/>
                </a:path>
              </a:pathLst>
            </a:custGeom>
            <a:solidFill>
              <a:srgbClr val="FFFFFF"/>
            </a:solidFill>
            <a:ln w="635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A0961EC-DA5A-C440-9E33-398B1C577C08}"/>
                </a:ext>
              </a:extLst>
            </p:cNvPr>
            <p:cNvSpPr/>
            <p:nvPr/>
          </p:nvSpPr>
          <p:spPr>
            <a:xfrm>
              <a:off x="11225530" y="6504305"/>
              <a:ext cx="26670" cy="111760"/>
            </a:xfrm>
            <a:custGeom>
              <a:avLst/>
              <a:gdLst>
                <a:gd name="connsiteX0" fmla="*/ 0 w 26670"/>
                <a:gd name="connsiteY0" fmla="*/ 0 h 111760"/>
                <a:gd name="connsiteX1" fmla="*/ 26670 w 26670"/>
                <a:gd name="connsiteY1" fmla="*/ 0 h 111760"/>
                <a:gd name="connsiteX2" fmla="*/ 26670 w 26670"/>
                <a:gd name="connsiteY2" fmla="*/ 111760 h 111760"/>
                <a:gd name="connsiteX3" fmla="*/ 0 w 26670"/>
                <a:gd name="connsiteY3" fmla="*/ 111760 h 111760"/>
              </a:gdLst>
              <a:ahLst/>
              <a:cxnLst>
                <a:cxn ang="0">
                  <a:pos x="connsiteX0" y="connsiteY0"/>
                </a:cxn>
                <a:cxn ang="0">
                  <a:pos x="connsiteX1" y="connsiteY1"/>
                </a:cxn>
                <a:cxn ang="0">
                  <a:pos x="connsiteX2" y="connsiteY2"/>
                </a:cxn>
                <a:cxn ang="0">
                  <a:pos x="connsiteX3" y="connsiteY3"/>
                </a:cxn>
              </a:cxnLst>
              <a:rect l="l" t="t" r="r" b="b"/>
              <a:pathLst>
                <a:path w="26670" h="111760">
                  <a:moveTo>
                    <a:pt x="0" y="0"/>
                  </a:moveTo>
                  <a:lnTo>
                    <a:pt x="26670" y="0"/>
                  </a:lnTo>
                  <a:lnTo>
                    <a:pt x="26670" y="111760"/>
                  </a:lnTo>
                  <a:lnTo>
                    <a:pt x="0" y="111760"/>
                  </a:lnTo>
                  <a:close/>
                </a:path>
              </a:pathLst>
            </a:custGeom>
            <a:solidFill>
              <a:srgbClr val="FFFFFF"/>
            </a:solidFill>
            <a:ln w="635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BE2D67A-17DD-6049-B6D8-582F16DD4370}"/>
                </a:ext>
              </a:extLst>
            </p:cNvPr>
            <p:cNvSpPr/>
            <p:nvPr/>
          </p:nvSpPr>
          <p:spPr>
            <a:xfrm>
              <a:off x="11282044" y="6504304"/>
              <a:ext cx="104775" cy="111760"/>
            </a:xfrm>
            <a:custGeom>
              <a:avLst/>
              <a:gdLst>
                <a:gd name="connsiteX0" fmla="*/ 26670 w 104775"/>
                <a:gd name="connsiteY0" fmla="*/ 22225 h 111760"/>
                <a:gd name="connsiteX1" fmla="*/ 26670 w 104775"/>
                <a:gd name="connsiteY1" fmla="*/ 56515 h 111760"/>
                <a:gd name="connsiteX2" fmla="*/ 60961 w 104775"/>
                <a:gd name="connsiteY2" fmla="*/ 56515 h 111760"/>
                <a:gd name="connsiteX3" fmla="*/ 78105 w 104775"/>
                <a:gd name="connsiteY3" fmla="*/ 39370 h 111760"/>
                <a:gd name="connsiteX4" fmla="*/ 73661 w 104775"/>
                <a:gd name="connsiteY4" fmla="*/ 27305 h 111760"/>
                <a:gd name="connsiteX5" fmla="*/ 59055 w 104775"/>
                <a:gd name="connsiteY5" fmla="*/ 22225 h 111760"/>
                <a:gd name="connsiteX6" fmla="*/ 26670 w 104775"/>
                <a:gd name="connsiteY6" fmla="*/ 22225 h 111760"/>
                <a:gd name="connsiteX7" fmla="*/ 0 w 104775"/>
                <a:gd name="connsiteY7" fmla="*/ 111760 h 111760"/>
                <a:gd name="connsiteX8" fmla="*/ 0 w 104775"/>
                <a:gd name="connsiteY8" fmla="*/ 0 h 111760"/>
                <a:gd name="connsiteX9" fmla="*/ 58420 w 104775"/>
                <a:gd name="connsiteY9" fmla="*/ 0 h 111760"/>
                <a:gd name="connsiteX10" fmla="*/ 94615 w 104775"/>
                <a:gd name="connsiteY10" fmla="*/ 13335 h 111760"/>
                <a:gd name="connsiteX11" fmla="*/ 104775 w 104775"/>
                <a:gd name="connsiteY11" fmla="*/ 39370 h 111760"/>
                <a:gd name="connsiteX12" fmla="*/ 80011 w 104775"/>
                <a:gd name="connsiteY12" fmla="*/ 74930 h 111760"/>
                <a:gd name="connsiteX13" fmla="*/ 103505 w 104775"/>
                <a:gd name="connsiteY13" fmla="*/ 111760 h 111760"/>
                <a:gd name="connsiteX14" fmla="*/ 73025 w 104775"/>
                <a:gd name="connsiteY14" fmla="*/ 111760 h 111760"/>
                <a:gd name="connsiteX15" fmla="*/ 53975 w 104775"/>
                <a:gd name="connsiteY15" fmla="*/ 79375 h 111760"/>
                <a:gd name="connsiteX16" fmla="*/ 26670 w 104775"/>
                <a:gd name="connsiteY16" fmla="*/ 79375 h 111760"/>
                <a:gd name="connsiteX17" fmla="*/ 26670 w 104775"/>
                <a:gd name="connsiteY17" fmla="*/ 111760 h 111760"/>
                <a:gd name="connsiteX18" fmla="*/ 0 w 104775"/>
                <a:gd name="connsiteY18" fmla="*/ 111760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11760">
                  <a:moveTo>
                    <a:pt x="26670" y="22225"/>
                  </a:moveTo>
                  <a:lnTo>
                    <a:pt x="26670" y="56515"/>
                  </a:lnTo>
                  <a:lnTo>
                    <a:pt x="60961" y="56515"/>
                  </a:lnTo>
                  <a:cubicBezTo>
                    <a:pt x="70486" y="56515"/>
                    <a:pt x="78105" y="48260"/>
                    <a:pt x="78105" y="39370"/>
                  </a:cubicBezTo>
                  <a:cubicBezTo>
                    <a:pt x="78105" y="35560"/>
                    <a:pt x="76836" y="30480"/>
                    <a:pt x="73661" y="27305"/>
                  </a:cubicBezTo>
                  <a:cubicBezTo>
                    <a:pt x="69215" y="22860"/>
                    <a:pt x="64136" y="22225"/>
                    <a:pt x="59055" y="22225"/>
                  </a:cubicBezTo>
                  <a:lnTo>
                    <a:pt x="26670" y="22225"/>
                  </a:lnTo>
                  <a:close/>
                  <a:moveTo>
                    <a:pt x="0" y="111760"/>
                  </a:moveTo>
                  <a:lnTo>
                    <a:pt x="0" y="0"/>
                  </a:lnTo>
                  <a:lnTo>
                    <a:pt x="58420" y="0"/>
                  </a:lnTo>
                  <a:cubicBezTo>
                    <a:pt x="75565" y="0"/>
                    <a:pt x="86995" y="5080"/>
                    <a:pt x="94615" y="13335"/>
                  </a:cubicBezTo>
                  <a:cubicBezTo>
                    <a:pt x="100965" y="20320"/>
                    <a:pt x="104775" y="29845"/>
                    <a:pt x="104775" y="39370"/>
                  </a:cubicBezTo>
                  <a:cubicBezTo>
                    <a:pt x="104775" y="55245"/>
                    <a:pt x="95250" y="68580"/>
                    <a:pt x="80011" y="74930"/>
                  </a:cubicBezTo>
                  <a:lnTo>
                    <a:pt x="103505" y="111760"/>
                  </a:lnTo>
                  <a:lnTo>
                    <a:pt x="73025" y="111760"/>
                  </a:lnTo>
                  <a:lnTo>
                    <a:pt x="53975" y="79375"/>
                  </a:lnTo>
                  <a:lnTo>
                    <a:pt x="26670" y="79375"/>
                  </a:lnTo>
                  <a:lnTo>
                    <a:pt x="26670" y="111760"/>
                  </a:lnTo>
                  <a:lnTo>
                    <a:pt x="0" y="111760"/>
                  </a:lnTo>
                  <a:close/>
                </a:path>
              </a:pathLst>
            </a:custGeom>
            <a:solidFill>
              <a:srgbClr val="FFFFFF"/>
            </a:solidFill>
            <a:ln w="6350" cap="flat">
              <a:noFill/>
              <a:prstDash val="solid"/>
              <a:miter/>
            </a:ln>
          </p:spPr>
          <p:txBody>
            <a:bodyPr rtlCol="0" anchor="ctr"/>
            <a:lstStyle/>
            <a:p>
              <a:endParaRPr lang="en-US"/>
            </a:p>
          </p:txBody>
        </p:sp>
      </p:grpSp>
      <p:sp>
        <p:nvSpPr>
          <p:cNvPr id="17" name="Disclaimer"/>
          <p:cNvSpPr>
            <a:spLocks noGrp="1"/>
          </p:cNvSpPr>
          <p:nvPr userDrawn="1">
            <p:ph type="ftr" sz="quarter" idx="3"/>
          </p:nvPr>
        </p:nvSpPr>
        <p:spPr>
          <a:xfrm>
            <a:off x="661583" y="6392174"/>
            <a:ext cx="8772227" cy="465825"/>
          </a:xfrm>
          <a:prstGeom prst="rect">
            <a:avLst/>
          </a:prstGeom>
        </p:spPr>
        <p:txBody>
          <a:bodyPr vert="horz" lIns="0" tIns="45720" rIns="91440" bIns="45720" rtlCol="0" anchor="ctr"/>
          <a:lstStyle>
            <a:lvl1pPr algn="l">
              <a:defRPr lang="en-US" sz="700" b="0" i="0" u="none" strike="noStrike" smtClean="0">
                <a:solidFill>
                  <a:schemeClr val="bg1"/>
                </a:solidFill>
                <a:effectLst/>
                <a:latin typeface="Arial" panose="020B0604020202020204" pitchFamily="34" charset="0"/>
                <a:cs typeface="Arial" panose="020B0604020202020204" pitchFamily="34" charset="0"/>
              </a:defRPr>
            </a:lvl1pPr>
          </a:lstStyle>
          <a:p>
            <a:r>
              <a:rPr lang="en-GB" dirty="0"/>
              <a:t>©2025 Pentair. All Rights Reserved. Confidential property of Pentair. Do not reproduce or distribute without express permission of Pentair.</a:t>
            </a:r>
            <a:endParaRPr lang="en-GB" spc="-10" dirty="0"/>
          </a:p>
        </p:txBody>
      </p:sp>
    </p:spTree>
    <p:extLst>
      <p:ext uri="{BB962C8B-B14F-4D97-AF65-F5344CB8AC3E}">
        <p14:creationId xmlns:p14="http://schemas.microsoft.com/office/powerpoint/2010/main" val="3634782718"/>
      </p:ext>
    </p:extLst>
  </p:cSld>
  <p:clrMap bg1="lt1" tx1="dk1" bg2="lt2" tx2="dk2" accent1="accent1" accent2="accent2" accent3="accent3" accent4="accent4" accent5="accent5" accent6="accent6" hlink="hlink" folHlink="folHlink"/>
  <p:sldLayoutIdLst>
    <p:sldLayoutId id="2147483735" r:id="rId1"/>
    <p:sldLayoutId id="2147483737" r:id="rId2"/>
    <p:sldLayoutId id="2147483738" r:id="rId3"/>
    <p:sldLayoutId id="2147483740" r:id="rId4"/>
    <p:sldLayoutId id="2147483742" r:id="rId5"/>
    <p:sldLayoutId id="2147483758" r:id="rId6"/>
    <p:sldLayoutId id="2147483771" r:id="rId7"/>
    <p:sldLayoutId id="214748374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6350" indent="-6350" algn="l" defTabSz="914400" rtl="0" eaLnBrk="1" latinLnBrk="0" hangingPunct="1">
        <a:lnSpc>
          <a:spcPts val="3200"/>
        </a:lnSpc>
        <a:spcBef>
          <a:spcPct val="0"/>
        </a:spcBef>
        <a:buNone/>
        <a:tabLst/>
        <a:defRPr sz="3200" b="0" kern="1200" cap="none" baseline="0">
          <a:solidFill>
            <a:schemeClr val="accent1"/>
          </a:solidFill>
          <a:latin typeface="Arial" charset="0"/>
          <a:ea typeface="Arial" charset="0"/>
          <a:cs typeface="Arial" charset="0"/>
        </a:defRPr>
      </a:lvl1pPr>
    </p:titleStyle>
    <p:bodyStyle>
      <a:lvl1pPr marL="344488" indent="-112713" algn="l" defTabSz="914400" rtl="0" eaLnBrk="1" latinLnBrk="0" hangingPunct="1">
        <a:lnSpc>
          <a:spcPct val="110000"/>
        </a:lnSpc>
        <a:spcBef>
          <a:spcPts val="600"/>
        </a:spcBef>
        <a:buClr>
          <a:schemeClr val="tx1"/>
        </a:buClr>
        <a:buFont typeface="Arial" charset="0"/>
        <a:buChar char="•"/>
        <a:tabLst/>
        <a:defRPr sz="1600" kern="1200">
          <a:solidFill>
            <a:schemeClr val="tx1"/>
          </a:solidFill>
          <a:latin typeface="Arial" charset="0"/>
          <a:ea typeface="Arial" charset="0"/>
          <a:cs typeface="Arial" charset="0"/>
        </a:defRPr>
      </a:lvl1pPr>
      <a:lvl2pPr marL="577850" indent="-120650" algn="l" defTabSz="914400" rtl="0" eaLnBrk="1" latinLnBrk="0" hangingPunct="1">
        <a:lnSpc>
          <a:spcPct val="110000"/>
        </a:lnSpc>
        <a:spcBef>
          <a:spcPts val="500"/>
        </a:spcBef>
        <a:buClr>
          <a:schemeClr val="tx1"/>
        </a:buClr>
        <a:buFont typeface=".AppleSystemUIFont" charset="-120"/>
        <a:buChar char="–"/>
        <a:tabLst/>
        <a:defRPr sz="1400" kern="1200">
          <a:solidFill>
            <a:schemeClr val="tx1"/>
          </a:solidFill>
          <a:latin typeface="Arial" charset="0"/>
          <a:ea typeface="Arial" charset="0"/>
          <a:cs typeface="Arial" charset="0"/>
        </a:defRPr>
      </a:lvl2pPr>
      <a:lvl3pPr marL="690562" indent="0" algn="l" defTabSz="914400" rtl="0" eaLnBrk="1" latinLnBrk="0" hangingPunct="1">
        <a:lnSpc>
          <a:spcPct val="110000"/>
        </a:lnSpc>
        <a:spcBef>
          <a:spcPts val="500"/>
        </a:spcBef>
        <a:buClr>
          <a:schemeClr val="tx1"/>
        </a:buClr>
        <a:buFont typeface=".AppleSystemUIFont" charset="-120"/>
        <a:buNone/>
        <a:tabLst/>
        <a:defRPr sz="1400" kern="1200">
          <a:solidFill>
            <a:schemeClr val="tx1"/>
          </a:solidFill>
          <a:latin typeface="Arial" charset="0"/>
          <a:ea typeface="Arial" charset="0"/>
          <a:cs typeface="Arial" charset="0"/>
        </a:defRPr>
      </a:lvl3pPr>
      <a:lvl4pPr marL="1028700" indent="-112713" algn="l" defTabSz="914400" rtl="0" eaLnBrk="1" latinLnBrk="0" hangingPunct="1">
        <a:lnSpc>
          <a:spcPct val="110000"/>
        </a:lnSpc>
        <a:spcBef>
          <a:spcPts val="500"/>
        </a:spcBef>
        <a:buClr>
          <a:schemeClr val="tx1"/>
        </a:buClr>
        <a:buFont typeface=".AppleSystemUIFont" charset="-120"/>
        <a:buChar char="–"/>
        <a:tabLst/>
        <a:defRPr sz="1200" kern="1200">
          <a:solidFill>
            <a:schemeClr val="tx1"/>
          </a:solidFill>
          <a:latin typeface="Arial" charset="0"/>
          <a:ea typeface="Arial" charset="0"/>
          <a:cs typeface="Arial" charset="0"/>
        </a:defRPr>
      </a:lvl4pPr>
      <a:lvl5pPr marL="1262063" indent="-112713" algn="l" defTabSz="914400" rtl="0" eaLnBrk="1" latinLnBrk="0" hangingPunct="1">
        <a:lnSpc>
          <a:spcPct val="110000"/>
        </a:lnSpc>
        <a:spcBef>
          <a:spcPts val="500"/>
        </a:spcBef>
        <a:buClr>
          <a:schemeClr val="tx1"/>
        </a:buClr>
        <a:buFont typeface=".AppleSystemUIFont" charset="-12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mailto:TrueBlue@Pentair.com"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mailto:TrueBlue@pentair.com"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3CEE231-3F7F-709A-8757-7F8108D90C50}"/>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B981CBB-4B6A-8093-1CD9-6746AC08717E}"/>
              </a:ext>
            </a:extLst>
          </p:cNvPr>
          <p:cNvSpPr>
            <a:spLocks noGrp="1"/>
          </p:cNvSpPr>
          <p:nvPr>
            <p:ph type="body" idx="12"/>
          </p:nvPr>
        </p:nvSpPr>
        <p:spPr/>
        <p:txBody>
          <a:bodyPr/>
          <a:lstStyle/>
          <a:p>
            <a:r>
              <a:rPr lang="en-US" dirty="0"/>
              <a:t>2025</a:t>
            </a:r>
          </a:p>
        </p:txBody>
      </p:sp>
      <p:sp>
        <p:nvSpPr>
          <p:cNvPr id="7" name="Subtitle 6">
            <a:extLst>
              <a:ext uri="{FF2B5EF4-FFF2-40B4-BE49-F238E27FC236}">
                <a16:creationId xmlns:a16="http://schemas.microsoft.com/office/drawing/2014/main" id="{40EE9E8A-0024-0E70-63FA-054AEF2FF4BD}"/>
              </a:ext>
            </a:extLst>
          </p:cNvPr>
          <p:cNvSpPr>
            <a:spLocks noGrp="1"/>
          </p:cNvSpPr>
          <p:nvPr>
            <p:ph type="subTitle" idx="1"/>
          </p:nvPr>
        </p:nvSpPr>
        <p:spPr/>
        <p:txBody>
          <a:bodyPr/>
          <a:lstStyle/>
          <a:p>
            <a:r>
              <a:rPr lang="en-US" dirty="0"/>
              <a:t>Terms &amp; Conditions</a:t>
            </a:r>
          </a:p>
        </p:txBody>
      </p:sp>
      <p:sp>
        <p:nvSpPr>
          <p:cNvPr id="6" name="Title 5">
            <a:extLst>
              <a:ext uri="{FF2B5EF4-FFF2-40B4-BE49-F238E27FC236}">
                <a16:creationId xmlns:a16="http://schemas.microsoft.com/office/drawing/2014/main" id="{35A2567E-DD05-84E4-D3F8-DC40B1587064}"/>
              </a:ext>
            </a:extLst>
          </p:cNvPr>
          <p:cNvSpPr>
            <a:spLocks noGrp="1"/>
          </p:cNvSpPr>
          <p:nvPr>
            <p:ph type="ctrTitle"/>
          </p:nvPr>
        </p:nvSpPr>
        <p:spPr/>
        <p:txBody>
          <a:bodyPr/>
          <a:lstStyle/>
          <a:p>
            <a:r>
              <a:rPr lang="en-US" dirty="0"/>
              <a:t>True Blue PRO Dealer network</a:t>
            </a:r>
          </a:p>
        </p:txBody>
      </p:sp>
      <p:sp>
        <p:nvSpPr>
          <p:cNvPr id="2" name="Footer Placeholder 1">
            <a:extLst>
              <a:ext uri="{FF2B5EF4-FFF2-40B4-BE49-F238E27FC236}">
                <a16:creationId xmlns:a16="http://schemas.microsoft.com/office/drawing/2014/main" id="{8B865E68-8E92-6848-F0F4-E71F073C82D8}"/>
              </a:ext>
            </a:extLst>
          </p:cNvPr>
          <p:cNvSpPr>
            <a:spLocks noGrp="1"/>
          </p:cNvSpPr>
          <p:nvPr>
            <p:ph type="ftr" sz="quarter" idx="4294967295"/>
          </p:nvPr>
        </p:nvSpPr>
        <p:spPr>
          <a:xfrm>
            <a:off x="0" y="6392863"/>
            <a:ext cx="8772525" cy="465137"/>
          </a:xfrm>
          <a:prstGeom prst="rect">
            <a:avLst/>
          </a:prstGeom>
        </p:spPr>
        <p:txBody>
          <a:bodyPr/>
          <a:lstStyle/>
          <a:p>
            <a:r>
              <a:rPr lang="en-GB"/>
              <a:t>©2024 Pentair. All Rights Reserved. Confidential property of Pentair. Do not reproduce or distribute without express permission of Pentair.</a:t>
            </a:r>
            <a:endParaRPr lang="en-GB" spc="-10" dirty="0"/>
          </a:p>
        </p:txBody>
      </p:sp>
    </p:spTree>
    <p:extLst>
      <p:ext uri="{BB962C8B-B14F-4D97-AF65-F5344CB8AC3E}">
        <p14:creationId xmlns:p14="http://schemas.microsoft.com/office/powerpoint/2010/main" val="14901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F7A893-E698-C5E9-69A9-BF9D894BB948}"/>
              </a:ext>
            </a:extLst>
          </p:cNvPr>
          <p:cNvSpPr>
            <a:spLocks noGrp="1"/>
          </p:cNvSpPr>
          <p:nvPr>
            <p:ph type="ftr" sz="quarter" idx="3"/>
          </p:nvPr>
        </p:nvSpPr>
        <p:spPr/>
        <p:txBody>
          <a:bodyPr/>
          <a:lstStyle/>
          <a:p>
            <a:r>
              <a:rPr lang="en-GB"/>
              <a:t>©2024 Pentair. All Rights Reserved. Confidential property of Pentair. Do not reproduce or distribute without express permission of Pentair.</a:t>
            </a:r>
            <a:endParaRPr lang="en-GB" spc="-10" dirty="0"/>
          </a:p>
        </p:txBody>
      </p:sp>
      <p:sp>
        <p:nvSpPr>
          <p:cNvPr id="3" name="Content Placeholder 2">
            <a:extLst>
              <a:ext uri="{FF2B5EF4-FFF2-40B4-BE49-F238E27FC236}">
                <a16:creationId xmlns:a16="http://schemas.microsoft.com/office/drawing/2014/main" id="{AAEFA3CB-0200-01E0-E4C1-B48DB59EB5F3}"/>
              </a:ext>
            </a:extLst>
          </p:cNvPr>
          <p:cNvSpPr>
            <a:spLocks noGrp="1"/>
          </p:cNvSpPr>
          <p:nvPr>
            <p:ph idx="1"/>
          </p:nvPr>
        </p:nvSpPr>
        <p:spPr/>
        <p:txBody>
          <a:bodyPr/>
          <a:lstStyle/>
          <a:p>
            <a:pPr marL="7937" indent="0">
              <a:buNone/>
            </a:pPr>
            <a:r>
              <a:rPr lang="en-US" sz="1800" b="1" u="sng" dirty="0"/>
              <a:t>Definitions </a:t>
            </a:r>
          </a:p>
          <a:p>
            <a:r>
              <a:rPr lang="en-US" b="1" dirty="0"/>
              <a:t>True Blue PRO Dealer: </a:t>
            </a:r>
            <a:r>
              <a:rPr lang="en-US" dirty="0"/>
              <a:t>Independent Water Treatment Professional, that sells and services majority of Pentair brand lines and purchases from a Pentair Authorized Distributor. True Blue PRO Dealers are knowledgeable water treatment experts in their local market and provide the best-in-class customer experience and water treatment solutions. </a:t>
            </a:r>
          </a:p>
          <a:p>
            <a:r>
              <a:rPr lang="en-US" b="1" dirty="0"/>
              <a:t>Handed Off Lead: </a:t>
            </a:r>
            <a:r>
              <a:rPr lang="en-US" dirty="0"/>
              <a:t>Pentair receives leads through Pentair.com online forms and passes these leads to True Blue Dealers. A handed off lead has been assigned or connect with a True Blue Dealer. To maintain the best customer experience, we ask all True Blue Dealers to contact (via email or phone) assigned leads within 1-2 business days. </a:t>
            </a:r>
          </a:p>
          <a:p>
            <a:r>
              <a:rPr lang="en-US" b="1" dirty="0"/>
              <a:t>Converted Lead: </a:t>
            </a:r>
            <a:r>
              <a:rPr lang="en-US" dirty="0"/>
              <a:t>A converted lead is defined when a lead is handed off to a True Blue Dealer and the True Blue Dealer sells Pentair products to the lead, finalizing a sale. The True Blue Dealer’s primary contact records the lead status as “converted” in their Pentair Partner Center account. </a:t>
            </a:r>
          </a:p>
          <a:p>
            <a:r>
              <a:rPr lang="en-US" b="1" dirty="0"/>
              <a:t>Rejected Lead: </a:t>
            </a:r>
            <a:r>
              <a:rPr lang="en-US" dirty="0"/>
              <a:t>A rejected lead is defined when a lead is handed off to a True Blue Dealer and the True Blue Dealer cannot sell Pentair products. The True Blue Dealer’s primary contact records the lead status as “rejected” in their Pentair Partner Center account. </a:t>
            </a:r>
          </a:p>
        </p:txBody>
      </p:sp>
      <p:sp>
        <p:nvSpPr>
          <p:cNvPr id="4" name="Text Placeholder 3">
            <a:extLst>
              <a:ext uri="{FF2B5EF4-FFF2-40B4-BE49-F238E27FC236}">
                <a16:creationId xmlns:a16="http://schemas.microsoft.com/office/drawing/2014/main" id="{0AF58DB9-A3E2-4E0D-64FD-45CAAD96F9C3}"/>
              </a:ext>
            </a:extLst>
          </p:cNvPr>
          <p:cNvSpPr>
            <a:spLocks noGrp="1"/>
          </p:cNvSpPr>
          <p:nvPr>
            <p:ph type="body" sz="quarter" idx="16"/>
          </p:nvPr>
        </p:nvSpPr>
        <p:spPr/>
        <p:txBody>
          <a:bodyPr/>
          <a:lstStyle/>
          <a:p>
            <a:r>
              <a:rPr lang="en-US" dirty="0"/>
              <a:t>Terms &amp; Conditions</a:t>
            </a:r>
          </a:p>
        </p:txBody>
      </p:sp>
      <p:sp>
        <p:nvSpPr>
          <p:cNvPr id="5" name="Title 4">
            <a:extLst>
              <a:ext uri="{FF2B5EF4-FFF2-40B4-BE49-F238E27FC236}">
                <a16:creationId xmlns:a16="http://schemas.microsoft.com/office/drawing/2014/main" id="{128F05C4-A9C9-7EB8-004A-80389ABD60B5}"/>
              </a:ext>
            </a:extLst>
          </p:cNvPr>
          <p:cNvSpPr>
            <a:spLocks noGrp="1"/>
          </p:cNvSpPr>
          <p:nvPr>
            <p:ph type="title"/>
          </p:nvPr>
        </p:nvSpPr>
        <p:spPr/>
        <p:txBody>
          <a:bodyPr/>
          <a:lstStyle/>
          <a:p>
            <a:r>
              <a:rPr lang="en-US" dirty="0"/>
              <a:t>True Blue Dealer Network </a:t>
            </a:r>
          </a:p>
        </p:txBody>
      </p:sp>
    </p:spTree>
    <p:extLst>
      <p:ext uri="{BB962C8B-B14F-4D97-AF65-F5344CB8AC3E}">
        <p14:creationId xmlns:p14="http://schemas.microsoft.com/office/powerpoint/2010/main" val="151689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88B8A1-2B8F-27A3-AE7D-EE4661849239}"/>
              </a:ext>
            </a:extLst>
          </p:cNvPr>
          <p:cNvSpPr>
            <a:spLocks noGrp="1"/>
          </p:cNvSpPr>
          <p:nvPr>
            <p:ph type="ftr" sz="quarter" idx="3"/>
          </p:nvPr>
        </p:nvSpPr>
        <p:spPr/>
        <p:txBody>
          <a:bodyPr/>
          <a:lstStyle/>
          <a:p>
            <a:r>
              <a:rPr lang="en-GB"/>
              <a:t>©2024 Pentair. All Rights Reserved. Confidential property of Pentair. Do not reproduce or distribute without express permission of Pentair.</a:t>
            </a:r>
            <a:endParaRPr lang="en-GB" spc="-10" dirty="0"/>
          </a:p>
        </p:txBody>
      </p:sp>
      <p:sp>
        <p:nvSpPr>
          <p:cNvPr id="3" name="Content Placeholder 2">
            <a:extLst>
              <a:ext uri="{FF2B5EF4-FFF2-40B4-BE49-F238E27FC236}">
                <a16:creationId xmlns:a16="http://schemas.microsoft.com/office/drawing/2014/main" id="{C75CA9CF-FDEA-CF12-7CB1-B3B2CBEC8513}"/>
              </a:ext>
            </a:extLst>
          </p:cNvPr>
          <p:cNvSpPr>
            <a:spLocks noGrp="1"/>
          </p:cNvSpPr>
          <p:nvPr>
            <p:ph idx="1"/>
          </p:nvPr>
        </p:nvSpPr>
        <p:spPr/>
        <p:txBody>
          <a:bodyPr/>
          <a:lstStyle/>
          <a:p>
            <a:pPr marL="7937" indent="0">
              <a:buNone/>
            </a:pPr>
            <a:r>
              <a:rPr lang="en-US" sz="1800" b="1" u="sng" dirty="0"/>
              <a:t>Membership Requirements </a:t>
            </a:r>
          </a:p>
          <a:p>
            <a:pPr marL="7937" indent="0">
              <a:buNone/>
            </a:pPr>
            <a:r>
              <a:rPr lang="en-US" dirty="0"/>
              <a:t>To qualify for the True Blue PRO Dealer Network, dealers must meet and maintain the following program requirements:</a:t>
            </a:r>
          </a:p>
          <a:p>
            <a:pPr>
              <a:buFont typeface="Wingdings" panose="05000000000000000000" pitchFamily="2" charset="2"/>
              <a:buChar char="ü"/>
            </a:pPr>
            <a:r>
              <a:rPr lang="en-US" dirty="0"/>
              <a:t>Complete True Blue Application and send zip or postal code service areas to </a:t>
            </a:r>
            <a:r>
              <a:rPr lang="en-US" dirty="0">
                <a:hlinkClick r:id="rId2"/>
              </a:rPr>
              <a:t>TrueBlue@Pentair.com</a:t>
            </a:r>
            <a:r>
              <a:rPr lang="en-US" dirty="0"/>
              <a:t> using the preferred Excel template. </a:t>
            </a:r>
          </a:p>
          <a:p>
            <a:pPr>
              <a:buFont typeface="Wingdings" panose="05000000000000000000" pitchFamily="2" charset="2"/>
              <a:buChar char="ü"/>
            </a:pPr>
            <a:r>
              <a:rPr lang="en-US" dirty="0"/>
              <a:t>Sell and Service majority of Pentair brand lines (Fleck, </a:t>
            </a:r>
            <a:r>
              <a:rPr lang="en-US" dirty="0" err="1"/>
              <a:t>Autotrol</a:t>
            </a:r>
            <a:r>
              <a:rPr lang="en-US" dirty="0"/>
              <a:t>, Pentair, </a:t>
            </a:r>
            <a:r>
              <a:rPr lang="en-US" dirty="0" err="1"/>
              <a:t>Pentek</a:t>
            </a:r>
            <a:r>
              <a:rPr lang="en-US" dirty="0"/>
              <a:t>, and Structural) in overall product portfolio. </a:t>
            </a:r>
          </a:p>
          <a:p>
            <a:pPr>
              <a:buFont typeface="Wingdings" panose="05000000000000000000" pitchFamily="2" charset="2"/>
              <a:buChar char="ü"/>
            </a:pPr>
            <a:r>
              <a:rPr lang="en-US" dirty="0"/>
              <a:t>Maintain Google My Business (GMB) rating of 4.0 stars or higher.</a:t>
            </a:r>
          </a:p>
          <a:p>
            <a:pPr>
              <a:buFont typeface="Wingdings" panose="05000000000000000000" pitchFamily="2" charset="2"/>
              <a:buChar char="ü"/>
            </a:pPr>
            <a:r>
              <a:rPr lang="en-US" dirty="0"/>
              <a:t>Purchase from an Authorized Pentair Distributor. </a:t>
            </a:r>
          </a:p>
          <a:p>
            <a:pPr>
              <a:buFont typeface="Wingdings" panose="05000000000000000000" pitchFamily="2" charset="2"/>
              <a:buChar char="ü"/>
            </a:pPr>
            <a:r>
              <a:rPr lang="en-US" dirty="0"/>
              <a:t>Primary contact is approved and acquires access to Pentair Partner Center account. </a:t>
            </a:r>
          </a:p>
          <a:p>
            <a:pPr>
              <a:buFont typeface="Wingdings" panose="05000000000000000000" pitchFamily="2" charset="2"/>
              <a:buChar char="ü"/>
            </a:pPr>
            <a:r>
              <a:rPr lang="en-US" dirty="0"/>
              <a:t>Primary contact reports on leads in Partner Center account. </a:t>
            </a:r>
          </a:p>
          <a:p>
            <a:pPr>
              <a:buFont typeface="Wingdings" panose="05000000000000000000" pitchFamily="2" charset="2"/>
              <a:buChar char="ü"/>
            </a:pPr>
            <a:r>
              <a:rPr lang="en-US" dirty="0"/>
              <a:t>Read and agree to the Pentair Channel Partner Brand Guidelines and Program Terms and Conditions. </a:t>
            </a:r>
          </a:p>
          <a:p>
            <a:pPr marL="7937" indent="0">
              <a:buNone/>
            </a:pPr>
            <a:endParaRPr lang="en-US" noProof="0" dirty="0"/>
          </a:p>
          <a:p>
            <a:pPr marL="7937" indent="0">
              <a:buNone/>
            </a:pPr>
            <a:r>
              <a:rPr lang="en-US" dirty="0"/>
              <a:t>Water Treatment Professional applicants must be 50 miles or more away from True Blue PRO Dealer program members </a:t>
            </a:r>
            <a:r>
              <a:rPr lang="en-US" b="1" dirty="0"/>
              <a:t>OR</a:t>
            </a:r>
            <a:r>
              <a:rPr lang="en-US" dirty="0"/>
              <a:t> sell and service Pentair products outside established True Blue PRO Dealer’s zip/postal code territories to be eligible for the program. Some exceptions may apply.</a:t>
            </a:r>
          </a:p>
          <a:p>
            <a:pPr marL="7937" indent="0">
              <a:buNone/>
            </a:pPr>
            <a:endParaRPr lang="en-US" sz="1400" noProof="0" dirty="0"/>
          </a:p>
          <a:p>
            <a:pPr marL="7937" indent="0">
              <a:buNone/>
            </a:pPr>
            <a:r>
              <a:rPr lang="en-US" sz="1400" dirty="0"/>
              <a:t> </a:t>
            </a:r>
          </a:p>
          <a:p>
            <a:pPr marL="7937" indent="0">
              <a:buNone/>
            </a:pPr>
            <a:endParaRPr lang="en-US" dirty="0"/>
          </a:p>
        </p:txBody>
      </p:sp>
      <p:sp>
        <p:nvSpPr>
          <p:cNvPr id="6" name="Text Placeholder 5">
            <a:extLst>
              <a:ext uri="{FF2B5EF4-FFF2-40B4-BE49-F238E27FC236}">
                <a16:creationId xmlns:a16="http://schemas.microsoft.com/office/drawing/2014/main" id="{300C0906-F0DC-6C29-5285-AED2C5915B93}"/>
              </a:ext>
            </a:extLst>
          </p:cNvPr>
          <p:cNvSpPr>
            <a:spLocks noGrp="1"/>
          </p:cNvSpPr>
          <p:nvPr>
            <p:ph type="body" sz="quarter" idx="16"/>
          </p:nvPr>
        </p:nvSpPr>
        <p:spPr/>
        <p:txBody>
          <a:bodyPr/>
          <a:lstStyle/>
          <a:p>
            <a:r>
              <a:rPr lang="en-US" dirty="0"/>
              <a:t>Terms &amp; Conditions </a:t>
            </a:r>
          </a:p>
        </p:txBody>
      </p:sp>
      <p:sp>
        <p:nvSpPr>
          <p:cNvPr id="5" name="Title 4">
            <a:extLst>
              <a:ext uri="{FF2B5EF4-FFF2-40B4-BE49-F238E27FC236}">
                <a16:creationId xmlns:a16="http://schemas.microsoft.com/office/drawing/2014/main" id="{C4FC7C3C-FD8F-F80B-131C-214200EC56D6}"/>
              </a:ext>
            </a:extLst>
          </p:cNvPr>
          <p:cNvSpPr>
            <a:spLocks noGrp="1"/>
          </p:cNvSpPr>
          <p:nvPr>
            <p:ph type="title"/>
          </p:nvPr>
        </p:nvSpPr>
        <p:spPr/>
        <p:txBody>
          <a:bodyPr/>
          <a:lstStyle/>
          <a:p>
            <a:r>
              <a:rPr lang="en-US" dirty="0"/>
              <a:t>True Blue PRO Dealer Network</a:t>
            </a:r>
          </a:p>
        </p:txBody>
      </p:sp>
    </p:spTree>
    <p:extLst>
      <p:ext uri="{BB962C8B-B14F-4D97-AF65-F5344CB8AC3E}">
        <p14:creationId xmlns:p14="http://schemas.microsoft.com/office/powerpoint/2010/main" val="42830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096DAF-A002-85A2-0BEB-719B34B05939}"/>
              </a:ext>
            </a:extLst>
          </p:cNvPr>
          <p:cNvSpPr>
            <a:spLocks noGrp="1"/>
          </p:cNvSpPr>
          <p:nvPr>
            <p:ph type="ftr" sz="quarter" idx="3"/>
          </p:nvPr>
        </p:nvSpPr>
        <p:spPr/>
        <p:txBody>
          <a:bodyPr/>
          <a:lstStyle/>
          <a:p>
            <a:r>
              <a:rPr lang="en-GB"/>
              <a:t>©2024 Pentair. All Rights Reserved. Confidential property of Pentair. Do not reproduce or distribute without express permission of Pentair.</a:t>
            </a:r>
            <a:endParaRPr lang="en-GB" spc="-10" dirty="0"/>
          </a:p>
        </p:txBody>
      </p:sp>
      <p:sp>
        <p:nvSpPr>
          <p:cNvPr id="3" name="Content Placeholder 2">
            <a:extLst>
              <a:ext uri="{FF2B5EF4-FFF2-40B4-BE49-F238E27FC236}">
                <a16:creationId xmlns:a16="http://schemas.microsoft.com/office/drawing/2014/main" id="{9589F04E-D178-178C-0895-EFD5A88B6603}"/>
              </a:ext>
            </a:extLst>
          </p:cNvPr>
          <p:cNvSpPr>
            <a:spLocks noGrp="1"/>
          </p:cNvSpPr>
          <p:nvPr>
            <p:ph idx="1"/>
          </p:nvPr>
        </p:nvSpPr>
        <p:spPr/>
        <p:txBody>
          <a:bodyPr/>
          <a:lstStyle/>
          <a:p>
            <a:pPr marL="7937" indent="0">
              <a:buNone/>
            </a:pPr>
            <a:r>
              <a:rPr lang="en-US" sz="1800" b="1" u="sng" dirty="0"/>
              <a:t>Find-A-PRO Dealer Locator &amp; Where to Buy Webpages</a:t>
            </a:r>
          </a:p>
          <a:p>
            <a:pPr marL="7937" indent="0">
              <a:buNone/>
            </a:pPr>
            <a:r>
              <a:rPr lang="en-US" dirty="0"/>
              <a:t>The True Blue PRO Dealer Network is a Pentair lead generation-based program. As a member, you must agree to have your business displayed on the Pentair.com Find-A-PRO Dealer Locator and Where to Buy Webpages. True Blue Dealers who are closest in proximity to the homeowner’s address (in miles) will appear at the top of the webpage. By conducting a search on the Find-A-PRO Dealer Locator or Where to Buy webpages, the homeowner has the right to select their preferred dealer.</a:t>
            </a:r>
          </a:p>
          <a:p>
            <a:pPr marL="7937" indent="0">
              <a:buNone/>
            </a:pPr>
            <a:r>
              <a:rPr lang="en-US" dirty="0"/>
              <a:t>I.e. A homeowner enters their address on the Find-A-PRO Dealer Locator. Dealer A is the first True Blue dealer listed and is 1 mile away. Dealer B is displayed as the second dealer on the page and is 5 miles away. The homeowner can choose which True Blue dealer they wish to contact. </a:t>
            </a:r>
          </a:p>
          <a:p>
            <a:pPr marL="7937" indent="0">
              <a:buNone/>
            </a:pPr>
            <a:endParaRPr lang="en-US" dirty="0"/>
          </a:p>
          <a:p>
            <a:pPr marL="7937" indent="0">
              <a:buNone/>
            </a:pPr>
            <a:r>
              <a:rPr lang="en-US" sz="1800" b="1" u="sng" dirty="0"/>
              <a:t>Personalized Webpage (Optional) </a:t>
            </a:r>
          </a:p>
          <a:p>
            <a:pPr marL="7937" indent="0">
              <a:buNone/>
            </a:pPr>
            <a:r>
              <a:rPr lang="en-US" dirty="0"/>
              <a:t>As a Pentair True Blue PRO Dealer, you have the option of having a personalized and dedicated business webpage on Pentair.com. Your personal business information consists of: Company name, address &amp; Google Maps location, logo, email, phone number, hours of operation, water treatment and/or filtration services. You can opt-in or opt-out of the personalized webpage benefit in your Partner Center application by completing the agreement. </a:t>
            </a:r>
          </a:p>
        </p:txBody>
      </p:sp>
      <p:sp>
        <p:nvSpPr>
          <p:cNvPr id="4" name="Text Placeholder 3">
            <a:extLst>
              <a:ext uri="{FF2B5EF4-FFF2-40B4-BE49-F238E27FC236}">
                <a16:creationId xmlns:a16="http://schemas.microsoft.com/office/drawing/2014/main" id="{F27C9F6D-03E7-C6DA-B04F-7216F1D26C07}"/>
              </a:ext>
            </a:extLst>
          </p:cNvPr>
          <p:cNvSpPr>
            <a:spLocks noGrp="1"/>
          </p:cNvSpPr>
          <p:nvPr>
            <p:ph type="body" sz="quarter" idx="16"/>
          </p:nvPr>
        </p:nvSpPr>
        <p:spPr/>
        <p:txBody>
          <a:bodyPr/>
          <a:lstStyle/>
          <a:p>
            <a:r>
              <a:rPr lang="en-US" dirty="0"/>
              <a:t>Terms &amp; Conditions </a:t>
            </a:r>
          </a:p>
        </p:txBody>
      </p:sp>
      <p:sp>
        <p:nvSpPr>
          <p:cNvPr id="5" name="Title 4">
            <a:extLst>
              <a:ext uri="{FF2B5EF4-FFF2-40B4-BE49-F238E27FC236}">
                <a16:creationId xmlns:a16="http://schemas.microsoft.com/office/drawing/2014/main" id="{E05E4130-5CBD-2926-6FDE-C1E4B6F212B1}"/>
              </a:ext>
            </a:extLst>
          </p:cNvPr>
          <p:cNvSpPr>
            <a:spLocks noGrp="1"/>
          </p:cNvSpPr>
          <p:nvPr>
            <p:ph type="title"/>
          </p:nvPr>
        </p:nvSpPr>
        <p:spPr/>
        <p:txBody>
          <a:bodyPr/>
          <a:lstStyle/>
          <a:p>
            <a:r>
              <a:rPr lang="en-US" dirty="0"/>
              <a:t>True Blue PRO Dealer Network </a:t>
            </a:r>
          </a:p>
        </p:txBody>
      </p:sp>
    </p:spTree>
    <p:extLst>
      <p:ext uri="{BB962C8B-B14F-4D97-AF65-F5344CB8AC3E}">
        <p14:creationId xmlns:p14="http://schemas.microsoft.com/office/powerpoint/2010/main" val="353422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4189A7-A4C2-FCE4-1806-9D3BF1FFC923}"/>
              </a:ext>
            </a:extLst>
          </p:cNvPr>
          <p:cNvSpPr>
            <a:spLocks noGrp="1"/>
          </p:cNvSpPr>
          <p:nvPr>
            <p:ph type="ftr" sz="quarter" idx="3"/>
          </p:nvPr>
        </p:nvSpPr>
        <p:spPr/>
        <p:txBody>
          <a:bodyPr/>
          <a:lstStyle/>
          <a:p>
            <a:r>
              <a:rPr lang="en-GB"/>
              <a:t>©2024 Pentair. All Rights Reserved. Confidential property of Pentair. Do not reproduce or distribute without express permission of Pentair.</a:t>
            </a:r>
            <a:endParaRPr lang="en-GB" spc="-10" dirty="0"/>
          </a:p>
        </p:txBody>
      </p:sp>
      <p:sp>
        <p:nvSpPr>
          <p:cNvPr id="3" name="Content Placeholder 2">
            <a:extLst>
              <a:ext uri="{FF2B5EF4-FFF2-40B4-BE49-F238E27FC236}">
                <a16:creationId xmlns:a16="http://schemas.microsoft.com/office/drawing/2014/main" id="{C54E694A-F522-C5E2-E624-EFD3C5FE2ACE}"/>
              </a:ext>
            </a:extLst>
          </p:cNvPr>
          <p:cNvSpPr>
            <a:spLocks noGrp="1"/>
          </p:cNvSpPr>
          <p:nvPr>
            <p:ph idx="1"/>
          </p:nvPr>
        </p:nvSpPr>
        <p:spPr/>
        <p:txBody>
          <a:bodyPr/>
          <a:lstStyle/>
          <a:p>
            <a:pPr marL="7937" indent="0">
              <a:buNone/>
            </a:pPr>
            <a:r>
              <a:rPr lang="en-US" b="1" u="sng" dirty="0"/>
              <a:t>Zip and Postal Code Service Areas</a:t>
            </a:r>
          </a:p>
          <a:p>
            <a:pPr marL="7937" indent="0">
              <a:buNone/>
            </a:pPr>
            <a:r>
              <a:rPr lang="en-US" sz="1400" dirty="0"/>
              <a:t>You can send your zip or postal code service areas using the provided Excel template to </a:t>
            </a:r>
            <a:r>
              <a:rPr lang="en-US" sz="1400" dirty="0">
                <a:hlinkClick r:id="rId2"/>
              </a:rPr>
              <a:t>TrueBlue@pentair.com</a:t>
            </a:r>
            <a:r>
              <a:rPr lang="en-US" sz="1400" dirty="0"/>
              <a:t> with your completed application or after your membership approval. </a:t>
            </a:r>
            <a:r>
              <a:rPr lang="en-US" sz="1400" b="1" dirty="0"/>
              <a:t>IMPORTANT: </a:t>
            </a:r>
            <a:r>
              <a:rPr lang="en-US" sz="1400" dirty="0"/>
              <a:t>In the case your membership is approved, your company is displayed on Pentair.com and we did not receive your zip or postal code service areas, Pentair will set a standard zip code service area for your company. Dealers located in the LA and San Francisco, California and New York City, New York territories will be expected to sell and service a 25-mile radius surrounding their physical address. All other True Blue Dealers in the US or Canada will be given a 50-mile radius circumference from their physical address. True Blue Dealers are required to reach out to handed off leads in Pentair’s assigned zip and postal code service areas. </a:t>
            </a:r>
          </a:p>
          <a:p>
            <a:pPr marL="7937" indent="0">
              <a:buNone/>
            </a:pPr>
            <a:r>
              <a:rPr lang="en-US" sz="1400" dirty="0"/>
              <a:t>Homeowner leads within your zip or postal code service areas will be delivered to your company primary contact in real-time. As a requirement of this membership benefit, you are required to reach out to the lead between </a:t>
            </a:r>
            <a:r>
              <a:rPr lang="en-US" sz="1400" b="1" dirty="0"/>
              <a:t>1-2 business days</a:t>
            </a:r>
            <a:r>
              <a:rPr lang="en-US" sz="1400" dirty="0"/>
              <a:t>, excluding weekends and holidays. </a:t>
            </a:r>
          </a:p>
          <a:p>
            <a:pPr marL="7937" indent="0">
              <a:buNone/>
            </a:pPr>
            <a:r>
              <a:rPr lang="en-US" sz="1400" dirty="0"/>
              <a:t>Water Treatment Professional applicants must be 50 miles or more away from True Blue PRO Dealer program members </a:t>
            </a:r>
            <a:r>
              <a:rPr lang="en-US" sz="1400" b="1" dirty="0"/>
              <a:t>OR</a:t>
            </a:r>
            <a:r>
              <a:rPr lang="en-US" sz="1400" dirty="0"/>
              <a:t> sell and service Pentair products outside established True Blue PRO Dealer’s zip/postal code territories to be eligible for the program. </a:t>
            </a:r>
          </a:p>
          <a:p>
            <a:pPr marL="7937" indent="0">
              <a:buNone/>
            </a:pPr>
            <a:endParaRPr lang="en-US" sz="1400" dirty="0"/>
          </a:p>
          <a:p>
            <a:pPr marL="7937" indent="0">
              <a:buNone/>
            </a:pPr>
            <a:r>
              <a:rPr lang="en-US" sz="1400" b="1" dirty="0"/>
              <a:t>Canadian Dealers ONLY</a:t>
            </a:r>
          </a:p>
          <a:p>
            <a:pPr marL="7937" indent="0">
              <a:buNone/>
            </a:pPr>
            <a:r>
              <a:rPr lang="en-US" sz="1400" dirty="0"/>
              <a:t>Canadian dealers must provide the first three characters of their postal codes and are not required to provide the full postal code (6 characters long). </a:t>
            </a:r>
            <a:br>
              <a:rPr lang="en-US" sz="1400" dirty="0"/>
            </a:br>
            <a:r>
              <a:rPr lang="en-US" sz="1400" dirty="0"/>
              <a:t>I.e., Correct: G0A, Incorrect: G0A 1HO</a:t>
            </a:r>
          </a:p>
          <a:p>
            <a:pPr marL="7937" indent="0">
              <a:buNone/>
            </a:pPr>
            <a:endParaRPr lang="en-US" sz="1400" dirty="0"/>
          </a:p>
        </p:txBody>
      </p:sp>
      <p:sp>
        <p:nvSpPr>
          <p:cNvPr id="4" name="Text Placeholder 3">
            <a:extLst>
              <a:ext uri="{FF2B5EF4-FFF2-40B4-BE49-F238E27FC236}">
                <a16:creationId xmlns:a16="http://schemas.microsoft.com/office/drawing/2014/main" id="{4EB45FA9-68BE-3F58-C7A5-3D3B3B1ADEC5}"/>
              </a:ext>
            </a:extLst>
          </p:cNvPr>
          <p:cNvSpPr>
            <a:spLocks noGrp="1"/>
          </p:cNvSpPr>
          <p:nvPr>
            <p:ph type="body" sz="quarter" idx="16"/>
          </p:nvPr>
        </p:nvSpPr>
        <p:spPr/>
        <p:txBody>
          <a:bodyPr/>
          <a:lstStyle/>
          <a:p>
            <a:r>
              <a:rPr lang="en-US" dirty="0"/>
              <a:t>Terms &amp; Conditions </a:t>
            </a:r>
          </a:p>
        </p:txBody>
      </p:sp>
      <p:sp>
        <p:nvSpPr>
          <p:cNvPr id="5" name="Title 4">
            <a:extLst>
              <a:ext uri="{FF2B5EF4-FFF2-40B4-BE49-F238E27FC236}">
                <a16:creationId xmlns:a16="http://schemas.microsoft.com/office/drawing/2014/main" id="{3D2B3E92-3F22-B109-36CF-00DF6D0C9A37}"/>
              </a:ext>
            </a:extLst>
          </p:cNvPr>
          <p:cNvSpPr>
            <a:spLocks noGrp="1"/>
          </p:cNvSpPr>
          <p:nvPr>
            <p:ph type="title"/>
          </p:nvPr>
        </p:nvSpPr>
        <p:spPr/>
        <p:txBody>
          <a:bodyPr/>
          <a:lstStyle/>
          <a:p>
            <a:r>
              <a:rPr lang="en-US" dirty="0"/>
              <a:t>True Blue PRO Dealer Network </a:t>
            </a:r>
          </a:p>
        </p:txBody>
      </p:sp>
    </p:spTree>
    <p:extLst>
      <p:ext uri="{BB962C8B-B14F-4D97-AF65-F5344CB8AC3E}">
        <p14:creationId xmlns:p14="http://schemas.microsoft.com/office/powerpoint/2010/main" val="23429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8A0ABE-62E7-9F0C-45DE-897479979DF4}"/>
              </a:ext>
            </a:extLst>
          </p:cNvPr>
          <p:cNvSpPr>
            <a:spLocks noGrp="1"/>
          </p:cNvSpPr>
          <p:nvPr>
            <p:ph type="ftr" sz="quarter" idx="3"/>
          </p:nvPr>
        </p:nvSpPr>
        <p:spPr/>
        <p:txBody>
          <a:bodyPr/>
          <a:lstStyle/>
          <a:p>
            <a:r>
              <a:rPr lang="en-GB"/>
              <a:t>©2024 Pentair. All Rights Reserved. Confidential property of Pentair. Do not reproduce or distribute without express permission of Pentair.</a:t>
            </a:r>
            <a:endParaRPr lang="en-GB" spc="-10" dirty="0"/>
          </a:p>
        </p:txBody>
      </p:sp>
      <p:sp>
        <p:nvSpPr>
          <p:cNvPr id="3" name="Content Placeholder 2">
            <a:extLst>
              <a:ext uri="{FF2B5EF4-FFF2-40B4-BE49-F238E27FC236}">
                <a16:creationId xmlns:a16="http://schemas.microsoft.com/office/drawing/2014/main" id="{FBFF80DE-8ADD-478D-791E-A71AF35CF0A4}"/>
              </a:ext>
            </a:extLst>
          </p:cNvPr>
          <p:cNvSpPr>
            <a:spLocks noGrp="1"/>
          </p:cNvSpPr>
          <p:nvPr>
            <p:ph idx="1"/>
          </p:nvPr>
        </p:nvSpPr>
        <p:spPr/>
        <p:txBody>
          <a:bodyPr/>
          <a:lstStyle/>
          <a:p>
            <a:pPr marL="7937" indent="0">
              <a:buNone/>
            </a:pPr>
            <a:r>
              <a:rPr lang="en-US" sz="1800" b="1" u="sng" dirty="0"/>
              <a:t>Pentair.com Lead Tracking</a:t>
            </a:r>
          </a:p>
          <a:p>
            <a:pPr marL="7937" indent="0">
              <a:buNone/>
            </a:pPr>
            <a:r>
              <a:rPr lang="en-US" dirty="0"/>
              <a:t>True Blue Dealers are required to provide a company primary contact. The primary contact must have a Partner Center login with access to the portal. The primary contact is required to track handed off homeowner leads in the Partner Center under the “</a:t>
            </a:r>
            <a:r>
              <a:rPr lang="en-US" b="1" dirty="0"/>
              <a:t>Leads</a:t>
            </a:r>
            <a:r>
              <a:rPr lang="en-US" dirty="0"/>
              <a:t>” tab. Tracking homeowner leads consists of, providing the following information*: </a:t>
            </a:r>
          </a:p>
          <a:p>
            <a:pPr marL="7937" indent="0">
              <a:buNone/>
            </a:pPr>
            <a:endParaRPr lang="en-US" dirty="0"/>
          </a:p>
          <a:p>
            <a:pPr marL="7937" indent="0">
              <a:buNone/>
            </a:pPr>
            <a:endParaRPr lang="en-US" b="1" u="sng" dirty="0"/>
          </a:p>
          <a:p>
            <a:pPr marL="7937" indent="0">
              <a:buNone/>
            </a:pPr>
            <a:endParaRPr lang="en-US" b="1" u="sng" dirty="0"/>
          </a:p>
          <a:p>
            <a:pPr marL="7937" indent="0">
              <a:buNone/>
            </a:pPr>
            <a:endParaRPr lang="en-US" b="1" u="sng" dirty="0"/>
          </a:p>
          <a:p>
            <a:pPr marL="7937" indent="0">
              <a:buNone/>
            </a:pPr>
            <a:endParaRPr lang="en-US" b="1" u="sng" dirty="0"/>
          </a:p>
          <a:p>
            <a:pPr marL="7937" indent="0">
              <a:buNone/>
            </a:pPr>
            <a:r>
              <a:rPr lang="en-US" b="1" dirty="0"/>
              <a:t>Additional Information </a:t>
            </a:r>
          </a:p>
          <a:p>
            <a:pPr marL="7937" indent="0">
              <a:buNone/>
            </a:pPr>
            <a:r>
              <a:rPr kumimoji="0" lang="en-US" sz="1600" b="0" i="0" u="none" strike="noStrike" kern="1200" cap="none" spc="0" normalizeH="0" baseline="0" noProof="0" dirty="0">
                <a:ln>
                  <a:noFill/>
                </a:ln>
                <a:solidFill>
                  <a:srgbClr val="56585A"/>
                </a:solidFill>
                <a:effectLst/>
                <a:uLnTx/>
                <a:uFillTx/>
                <a:latin typeface="Arial" panose="020B0604020202020204" pitchFamily="34" charset="0"/>
                <a:cs typeface="Arial" panose="020B0604020202020204" pitchFamily="34" charset="0"/>
              </a:rPr>
              <a:t>Pentair has the right to deny True Blue application or membership and/or change the True Blue PRO Dealer Network at any time. at any time. </a:t>
            </a:r>
            <a:endParaRPr lang="en-US" sz="900" i="1" dirty="0"/>
          </a:p>
          <a:p>
            <a:pPr marL="7937" indent="0">
              <a:buNone/>
            </a:pPr>
            <a:endParaRPr lang="en-US" dirty="0"/>
          </a:p>
        </p:txBody>
      </p:sp>
      <p:sp>
        <p:nvSpPr>
          <p:cNvPr id="4" name="Text Placeholder 3">
            <a:extLst>
              <a:ext uri="{FF2B5EF4-FFF2-40B4-BE49-F238E27FC236}">
                <a16:creationId xmlns:a16="http://schemas.microsoft.com/office/drawing/2014/main" id="{1C4EC760-48FA-5057-EF90-A7243CA3BB86}"/>
              </a:ext>
            </a:extLst>
          </p:cNvPr>
          <p:cNvSpPr>
            <a:spLocks noGrp="1"/>
          </p:cNvSpPr>
          <p:nvPr>
            <p:ph type="body" sz="quarter" idx="16"/>
          </p:nvPr>
        </p:nvSpPr>
        <p:spPr/>
        <p:txBody>
          <a:bodyPr/>
          <a:lstStyle/>
          <a:p>
            <a:r>
              <a:rPr lang="en-US" dirty="0"/>
              <a:t>Terms &amp; Conditions </a:t>
            </a:r>
          </a:p>
        </p:txBody>
      </p:sp>
      <p:sp>
        <p:nvSpPr>
          <p:cNvPr id="5" name="Title 4">
            <a:extLst>
              <a:ext uri="{FF2B5EF4-FFF2-40B4-BE49-F238E27FC236}">
                <a16:creationId xmlns:a16="http://schemas.microsoft.com/office/drawing/2014/main" id="{89485457-E41D-ECB4-5656-3C5C34047DFD}"/>
              </a:ext>
            </a:extLst>
          </p:cNvPr>
          <p:cNvSpPr>
            <a:spLocks noGrp="1"/>
          </p:cNvSpPr>
          <p:nvPr>
            <p:ph type="title"/>
          </p:nvPr>
        </p:nvSpPr>
        <p:spPr/>
        <p:txBody>
          <a:bodyPr/>
          <a:lstStyle/>
          <a:p>
            <a:r>
              <a:rPr lang="en-US" dirty="0"/>
              <a:t>True Blue PRO Dealer Network </a:t>
            </a:r>
          </a:p>
        </p:txBody>
      </p:sp>
      <p:sp>
        <p:nvSpPr>
          <p:cNvPr id="7" name="Rectangle 6">
            <a:extLst>
              <a:ext uri="{FF2B5EF4-FFF2-40B4-BE49-F238E27FC236}">
                <a16:creationId xmlns:a16="http://schemas.microsoft.com/office/drawing/2014/main" id="{C2001880-DF46-5665-99ED-8A3C0BE5D5C7}"/>
              </a:ext>
            </a:extLst>
          </p:cNvPr>
          <p:cNvSpPr/>
          <p:nvPr/>
        </p:nvSpPr>
        <p:spPr>
          <a:xfrm>
            <a:off x="4391562" y="2880671"/>
            <a:ext cx="2996019" cy="1316469"/>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 Converted Lead, select the following: </a:t>
            </a:r>
          </a:p>
          <a:p>
            <a:pPr marL="285750" indent="-285750" algn="ctr">
              <a:buFont typeface="Wingdings" panose="05000000000000000000" pitchFamily="2" charset="2"/>
              <a:buChar char="ü"/>
            </a:pPr>
            <a:r>
              <a:rPr lang="en-US" dirty="0">
                <a:solidFill>
                  <a:sysClr val="windowText" lastClr="000000"/>
                </a:solidFill>
              </a:rPr>
              <a:t>Product category </a:t>
            </a:r>
          </a:p>
          <a:p>
            <a:pPr marL="285750" indent="-285750" algn="ctr">
              <a:buFont typeface="Wingdings" panose="05000000000000000000" pitchFamily="2" charset="2"/>
              <a:buChar char="ü"/>
            </a:pPr>
            <a:r>
              <a:rPr lang="en-US" dirty="0">
                <a:solidFill>
                  <a:sysClr val="windowText" lastClr="000000"/>
                </a:solidFill>
              </a:rPr>
              <a:t>Product type </a:t>
            </a:r>
          </a:p>
        </p:txBody>
      </p:sp>
      <p:sp>
        <p:nvSpPr>
          <p:cNvPr id="8" name="Rectangle 7">
            <a:extLst>
              <a:ext uri="{FF2B5EF4-FFF2-40B4-BE49-F238E27FC236}">
                <a16:creationId xmlns:a16="http://schemas.microsoft.com/office/drawing/2014/main" id="{4D6A8A5E-7C14-7CC6-D89C-2305CCBA388C}"/>
              </a:ext>
            </a:extLst>
          </p:cNvPr>
          <p:cNvSpPr/>
          <p:nvPr/>
        </p:nvSpPr>
        <p:spPr>
          <a:xfrm>
            <a:off x="1067073" y="2877250"/>
            <a:ext cx="2996019" cy="1316469"/>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 Select Convert or Reject Lead</a:t>
            </a:r>
          </a:p>
        </p:txBody>
      </p:sp>
      <p:sp>
        <p:nvSpPr>
          <p:cNvPr id="9" name="Rectangle 8">
            <a:extLst>
              <a:ext uri="{FF2B5EF4-FFF2-40B4-BE49-F238E27FC236}">
                <a16:creationId xmlns:a16="http://schemas.microsoft.com/office/drawing/2014/main" id="{17D66DA5-5AD9-6D5F-D9B7-65DC36C53A07}"/>
              </a:ext>
            </a:extLst>
          </p:cNvPr>
          <p:cNvSpPr/>
          <p:nvPr/>
        </p:nvSpPr>
        <p:spPr>
          <a:xfrm>
            <a:off x="7800439" y="2859152"/>
            <a:ext cx="2996019" cy="1316469"/>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 Rejected Lead, select reason rejected.</a:t>
            </a:r>
          </a:p>
        </p:txBody>
      </p:sp>
    </p:spTree>
    <p:extLst>
      <p:ext uri="{BB962C8B-B14F-4D97-AF65-F5344CB8AC3E}">
        <p14:creationId xmlns:p14="http://schemas.microsoft.com/office/powerpoint/2010/main" val="306411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58F18D-9F26-8B59-D320-F95319F70B43}"/>
              </a:ext>
            </a:extLst>
          </p:cNvPr>
          <p:cNvSpPr>
            <a:spLocks noGrp="1"/>
          </p:cNvSpPr>
          <p:nvPr>
            <p:ph type="ftr" sz="quarter" idx="3"/>
          </p:nvPr>
        </p:nvSpPr>
        <p:spPr/>
        <p:txBody>
          <a:bodyPr/>
          <a:lstStyle/>
          <a:p>
            <a:r>
              <a:rPr lang="en-GB"/>
              <a:t>©2024 Pentair. All Rights Reserved. Confidential property of Pentair. Do not reproduce or distribute without express permission of Pentair.</a:t>
            </a:r>
            <a:endParaRPr lang="en-GB" spc="-10" dirty="0"/>
          </a:p>
        </p:txBody>
      </p:sp>
      <p:sp>
        <p:nvSpPr>
          <p:cNvPr id="3" name="Content Placeholder 2">
            <a:extLst>
              <a:ext uri="{FF2B5EF4-FFF2-40B4-BE49-F238E27FC236}">
                <a16:creationId xmlns:a16="http://schemas.microsoft.com/office/drawing/2014/main" id="{A2AD434E-4D17-3B7C-7D2E-4C30FC43A81E}"/>
              </a:ext>
            </a:extLst>
          </p:cNvPr>
          <p:cNvSpPr>
            <a:spLocks noGrp="1"/>
          </p:cNvSpPr>
          <p:nvPr>
            <p:ph idx="1"/>
          </p:nvPr>
        </p:nvSpPr>
        <p:spPr/>
        <p:txBody>
          <a:bodyPr/>
          <a:lstStyle/>
          <a:p>
            <a:pPr marL="7937" indent="0">
              <a:buNone/>
            </a:pPr>
            <a:r>
              <a:rPr lang="en-US" b="1" u="sng" dirty="0"/>
              <a:t>Pentair.com Leads</a:t>
            </a:r>
          </a:p>
          <a:p>
            <a:pPr marL="7937" indent="0">
              <a:buNone/>
            </a:pPr>
            <a:r>
              <a:rPr lang="en-US" dirty="0"/>
              <a:t>Pentair.com leads are generated from organic search results. Pentair does not fund targeted advertisement for True Blue Dealers. </a:t>
            </a:r>
          </a:p>
          <a:p>
            <a:pPr marL="7937" indent="0">
              <a:buNone/>
            </a:pPr>
            <a:endParaRPr lang="en-US" dirty="0"/>
          </a:p>
          <a:p>
            <a:pPr marL="7937" indent="0">
              <a:buNone/>
            </a:pPr>
            <a:r>
              <a:rPr lang="en-US" dirty="0"/>
              <a:t>Number of leads and sales growth per True Blue Dealer depend on variable factors such as: territory (zip or postal code), demand, population and cost of living. Pentair does not guarantee a fixed number of handed off leads and lead sales. It is the sole responsibility of the True Blue Dealer to sell and service Pentair products to a handed off lead. </a:t>
            </a:r>
          </a:p>
        </p:txBody>
      </p:sp>
      <p:sp>
        <p:nvSpPr>
          <p:cNvPr id="4" name="Text Placeholder 3">
            <a:extLst>
              <a:ext uri="{FF2B5EF4-FFF2-40B4-BE49-F238E27FC236}">
                <a16:creationId xmlns:a16="http://schemas.microsoft.com/office/drawing/2014/main" id="{F233CC8B-EC79-F47C-D23A-D8ED0F64A97D}"/>
              </a:ext>
            </a:extLst>
          </p:cNvPr>
          <p:cNvSpPr>
            <a:spLocks noGrp="1"/>
          </p:cNvSpPr>
          <p:nvPr>
            <p:ph type="body" sz="quarter" idx="16"/>
          </p:nvPr>
        </p:nvSpPr>
        <p:spPr/>
        <p:txBody>
          <a:bodyPr/>
          <a:lstStyle/>
          <a:p>
            <a:r>
              <a:rPr lang="en-US" dirty="0"/>
              <a:t>Terms &amp; Conditions </a:t>
            </a:r>
          </a:p>
          <a:p>
            <a:endParaRPr lang="en-US" dirty="0"/>
          </a:p>
        </p:txBody>
      </p:sp>
      <p:sp>
        <p:nvSpPr>
          <p:cNvPr id="5" name="Title 4">
            <a:extLst>
              <a:ext uri="{FF2B5EF4-FFF2-40B4-BE49-F238E27FC236}">
                <a16:creationId xmlns:a16="http://schemas.microsoft.com/office/drawing/2014/main" id="{584F3452-9E5F-25D5-32E4-5AE5A0B0F610}"/>
              </a:ext>
            </a:extLst>
          </p:cNvPr>
          <p:cNvSpPr>
            <a:spLocks noGrp="1"/>
          </p:cNvSpPr>
          <p:nvPr>
            <p:ph type="title"/>
          </p:nvPr>
        </p:nvSpPr>
        <p:spPr/>
        <p:txBody>
          <a:bodyPr/>
          <a:lstStyle/>
          <a:p>
            <a:r>
              <a:rPr lang="en-US" dirty="0"/>
              <a:t>True Blue PRO Dealer Network </a:t>
            </a:r>
          </a:p>
        </p:txBody>
      </p:sp>
    </p:spTree>
    <p:extLst>
      <p:ext uri="{BB962C8B-B14F-4D97-AF65-F5344CB8AC3E}">
        <p14:creationId xmlns:p14="http://schemas.microsoft.com/office/powerpoint/2010/main" val="397576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24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ntair 2025_title and cover pages">
  <a:themeElements>
    <a:clrScheme name="Pentair standard">
      <a:dk1>
        <a:srgbClr val="2C3C48"/>
      </a:dk1>
      <a:lt1>
        <a:srgbClr val="FFFFFF"/>
      </a:lt1>
      <a:dk2>
        <a:srgbClr val="58595B"/>
      </a:dk2>
      <a:lt2>
        <a:srgbClr val="E7E6E6"/>
      </a:lt2>
      <a:accent1>
        <a:srgbClr val="0C3471"/>
      </a:accent1>
      <a:accent2>
        <a:srgbClr val="64A70B"/>
      </a:accent2>
      <a:accent3>
        <a:srgbClr val="008ABC"/>
      </a:accent3>
      <a:accent4>
        <a:srgbClr val="D29F13"/>
      </a:accent4>
      <a:accent5>
        <a:srgbClr val="CFDE00"/>
      </a:accent5>
      <a:accent6>
        <a:srgbClr val="D2CE9E"/>
      </a:accent6>
      <a:hlink>
        <a:srgbClr val="008ABC"/>
      </a:hlink>
      <a:folHlink>
        <a:srgbClr val="0073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sz="1200"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B6637pen_ppt_2021_template_16-9" id="{4064FD6C-AE9D-7F41-9F54-0559A800F9DE}" vid="{453332DA-F2B4-264A-8694-0B4CF777E0B3}"/>
    </a:ext>
  </a:extLst>
</a:theme>
</file>

<file path=ppt/theme/theme2.xml><?xml version="1.0" encoding="utf-8"?>
<a:theme xmlns:a="http://schemas.openxmlformats.org/drawingml/2006/main" name="Pentair 2025_platform logo divider slides">
  <a:themeElements>
    <a:clrScheme name="Pentair standard">
      <a:dk1>
        <a:srgbClr val="2C3C48"/>
      </a:dk1>
      <a:lt1>
        <a:srgbClr val="FFFFFF"/>
      </a:lt1>
      <a:dk2>
        <a:srgbClr val="58595B"/>
      </a:dk2>
      <a:lt2>
        <a:srgbClr val="E7E6E6"/>
      </a:lt2>
      <a:accent1>
        <a:srgbClr val="0C3471"/>
      </a:accent1>
      <a:accent2>
        <a:srgbClr val="64A70B"/>
      </a:accent2>
      <a:accent3>
        <a:srgbClr val="008ABC"/>
      </a:accent3>
      <a:accent4>
        <a:srgbClr val="D29F13"/>
      </a:accent4>
      <a:accent5>
        <a:srgbClr val="CFDE00"/>
      </a:accent5>
      <a:accent6>
        <a:srgbClr val="D2CE9E"/>
      </a:accent6>
      <a:hlink>
        <a:srgbClr val="008ABC"/>
      </a:hlink>
      <a:folHlink>
        <a:srgbClr val="0073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sz="1200"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B6637pen_ppt_2021_template_16-9" id="{4064FD6C-AE9D-7F41-9F54-0559A800F9DE}" vid="{453332DA-F2B4-264A-8694-0B4CF777E0B3}"/>
    </a:ext>
  </a:extLst>
</a:theme>
</file>

<file path=ppt/theme/theme3.xml><?xml version="1.0" encoding="utf-8"?>
<a:theme xmlns:a="http://schemas.openxmlformats.org/drawingml/2006/main" name="Pentair 2025_content slides">
  <a:themeElements>
    <a:clrScheme name="Pentair Platform logo colours">
      <a:dk1>
        <a:srgbClr val="2C3B46"/>
      </a:dk1>
      <a:lt1>
        <a:srgbClr val="FFFFFF"/>
      </a:lt1>
      <a:dk2>
        <a:srgbClr val="56585A"/>
      </a:dk2>
      <a:lt2>
        <a:srgbClr val="F8F8F8"/>
      </a:lt2>
      <a:accent1>
        <a:srgbClr val="0C3471"/>
      </a:accent1>
      <a:accent2>
        <a:srgbClr val="64A70B"/>
      </a:accent2>
      <a:accent3>
        <a:srgbClr val="008ABC"/>
      </a:accent3>
      <a:accent4>
        <a:srgbClr val="7399AD"/>
      </a:accent4>
      <a:accent5>
        <a:srgbClr val="1CACF4"/>
      </a:accent5>
      <a:accent6>
        <a:srgbClr val="78EAFA"/>
      </a:accent6>
      <a:hlink>
        <a:srgbClr val="D19F11"/>
      </a:hlink>
      <a:folHlink>
        <a:srgbClr val="CFDE0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sz="1200"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B6637pen_ppt_2021_template_16-9" id="{4064FD6C-AE9D-7F41-9F54-0559A800F9DE}" vid="{453332DA-F2B4-264A-8694-0B4CF777E0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3E82AE396E5C4DB95ABF2F96FA0301" ma:contentTypeVersion="11" ma:contentTypeDescription="Create a new document." ma:contentTypeScope="" ma:versionID="c4a9e3044d746dee9245fa45a3363bfb">
  <xsd:schema xmlns:xsd="http://www.w3.org/2001/XMLSchema" xmlns:xs="http://www.w3.org/2001/XMLSchema" xmlns:p="http://schemas.microsoft.com/office/2006/metadata/properties" xmlns:ns2="22f49702-2818-41d4-87d8-7f784af05523" xmlns:ns3="88f8f58d-98c9-4b45-b71e-ff65a6d9834f" targetNamespace="http://schemas.microsoft.com/office/2006/metadata/properties" ma:root="true" ma:fieldsID="97f511f6ac869b3748bf563c51a22eb9" ns2:_="" ns3:_="">
    <xsd:import namespace="22f49702-2818-41d4-87d8-7f784af05523"/>
    <xsd:import namespace="88f8f58d-98c9-4b45-b71e-ff65a6d983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49702-2818-41d4-87d8-7f784af055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571a22-7118-4f37-ba7d-e2bef5c812d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8f58d-98c9-4b45-b71e-ff65a6d983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BA2E09-3C54-4AAA-8722-FA8D9985C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49702-2818-41d4-87d8-7f784af05523"/>
    <ds:schemaRef ds:uri="88f8f58d-98c9-4b45-b71e-ff65a6d983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22229E-3F80-470A-A4B5-3596D2A55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5153</TotalTime>
  <Words>1380</Words>
  <Application>Microsoft Office PowerPoint</Application>
  <PresentationFormat>Widescreen</PresentationFormat>
  <Paragraphs>71</Paragraphs>
  <Slides>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.AppleSystemUIFont</vt:lpstr>
      <vt:lpstr>Arial</vt:lpstr>
      <vt:lpstr>Calibri</vt:lpstr>
      <vt:lpstr>Wingdings</vt:lpstr>
      <vt:lpstr>Pentair 2025_title and cover pages</vt:lpstr>
      <vt:lpstr>Pentair 2025_platform logo divider slides</vt:lpstr>
      <vt:lpstr>Pentair 2025_content slides</vt:lpstr>
      <vt:lpstr>True Blue PRO Dealer network</vt:lpstr>
      <vt:lpstr>True Blue Dealer Network </vt:lpstr>
      <vt:lpstr>True Blue PRO Dealer Network</vt:lpstr>
      <vt:lpstr>True Blue PRO Dealer Network </vt:lpstr>
      <vt:lpstr>True Blue PRO Dealer Network </vt:lpstr>
      <vt:lpstr>True Blue PRO Dealer Network </vt:lpstr>
      <vt:lpstr>True Blue PRO Dealer Network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Pentair PPT Template</dc:title>
  <dc:creator>Microsoft Office User</dc:creator>
  <cp:lastModifiedBy>Simmons, Samantha</cp:lastModifiedBy>
  <cp:revision>118</cp:revision>
  <cp:lastPrinted>2018-04-04T13:53:05Z</cp:lastPrinted>
  <dcterms:created xsi:type="dcterms:W3CDTF">2021-11-05T09:26:38Z</dcterms:created>
  <dcterms:modified xsi:type="dcterms:W3CDTF">2025-02-17T15:26:41Z</dcterms:modified>
</cp:coreProperties>
</file>